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6" r:id="rId5"/>
  </p:sldMasterIdLst>
  <p:notesMasterIdLst>
    <p:notesMasterId r:id="rId10"/>
  </p:notesMasterIdLst>
  <p:handoutMasterIdLst>
    <p:handoutMasterId r:id="rId11"/>
  </p:handoutMasterIdLst>
  <p:sldIdLst>
    <p:sldId id="256" r:id="rId6"/>
    <p:sldId id="279" r:id="rId7"/>
    <p:sldId id="281" r:id="rId8"/>
    <p:sldId id="272" r:id="rId9"/>
  </p:sldIdLst>
  <p:sldSz cx="11303000" cy="20104100"/>
  <p:notesSz cx="11303000" cy="20104100"/>
  <p:embeddedFontLst>
    <p:embeddedFont>
      <p:font typeface="Arial Unicode MS" panose="020B0604020202020204" charset="-128"/>
      <p:regular r:id="rId12"/>
    </p:embeddedFont>
    <p:embeddedFont>
      <p:font typeface="Arial Black" panose="020B0A04020102020204" pitchFamily="34" charset="0"/>
      <p:bold r:id="rId13"/>
    </p:embeddedFont>
    <p:embeddedFont>
      <p:font typeface="Lucida Sans Unicode" panose="020B0602030504020204" pitchFamily="34" charset="0"/>
      <p:regular r:id="rId14"/>
    </p:embeddedFont>
    <p:embeddedFont>
      <p:font typeface="Poppins" panose="00000500000000000000" pitchFamily="2" charset="0"/>
      <p:regular r:id="rId15"/>
      <p:bold r:id="rId16"/>
      <p:italic r:id="rId17"/>
      <p:boldItalic r:id="rId18"/>
    </p:embeddedFont>
    <p:embeddedFont>
      <p:font typeface="Poppins Bold" panose="00000800000000000000" charset="0"/>
      <p:bold r:id="rId19"/>
      <p:italic r:id="rId20"/>
    </p:embeddedFont>
    <p:embeddedFont>
      <p:font typeface="Poppins ExtraBold" panose="00000900000000000000" pitchFamily="2" charset="0"/>
      <p:bold r:id="rId21"/>
      <p:boldItalic r:id="rId22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828"/>
    <a:srgbClr val="BCCF27"/>
    <a:srgbClr val="0F0F0F"/>
    <a:srgbClr val="343434"/>
    <a:srgbClr val="191919"/>
    <a:srgbClr val="9DA916"/>
    <a:srgbClr val="C3D500"/>
    <a:srgbClr val="1F1F1F"/>
    <a:srgbClr val="212121"/>
    <a:srgbClr val="B5C1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4"/>
  </p:normalViewPr>
  <p:slideViewPr>
    <p:cSldViewPr snapToGrid="0">
      <p:cViewPr varScale="1">
        <p:scale>
          <a:sx n="24" d="100"/>
          <a:sy n="24" d="100"/>
        </p:scale>
        <p:origin x="3954" y="85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10.fntdata"/><Relationship Id="rId7" Type="http://schemas.openxmlformats.org/officeDocument/2006/relationships/slide" Target="slides/slide2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handoutMaster" Target="handoutMasters/handoutMaster1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83A962C2-8617-4DB8-9A8B-DEE60E5EBB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897438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6A3A341-E2F7-1448-D9B3-4915D58538D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6402388" y="0"/>
            <a:ext cx="4897437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7617D5-EAF2-9240-89D1-9665E645D453}" type="datetimeFigureOut">
              <a:rPr lang="pt-BR" smtClean="0"/>
              <a:t>06/01/2026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813C8D8-F920-342E-7227-6F27B942466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9096038"/>
            <a:ext cx="4897438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6E96207-ACD9-2C62-6FE6-83EA584032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02388" y="19096038"/>
            <a:ext cx="4897437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EFF43A-075F-1D40-86B5-7F15D759AE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42799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897438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6402388" y="0"/>
            <a:ext cx="4897437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0932C8-7AD2-C249-ADCD-0FB3A16D735E}" type="datetimeFigureOut">
              <a:rPr lang="pt-BR" smtClean="0"/>
              <a:t>06/01/2026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744913" y="2513013"/>
            <a:ext cx="3813175" cy="6784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1130300" y="9675813"/>
            <a:ext cx="9042400" cy="79152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19096038"/>
            <a:ext cx="4897438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6402388" y="19096038"/>
            <a:ext cx="4897437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F1A1E-2BD9-5B47-AB28-EB4E95D3F5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3489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magem em preto e branco&#10;&#10;O conteúdo gerado por IA pode estar incorreto.">
            <a:extLst>
              <a:ext uri="{FF2B5EF4-FFF2-40B4-BE49-F238E27FC236}">
                <a16:creationId xmlns:a16="http://schemas.microsoft.com/office/drawing/2014/main" id="{F31CA020-3151-3A28-07FB-721F2F3CB1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1317708" cy="20104100"/>
          </a:xfrm>
          <a:prstGeom prst="rect">
            <a:avLst/>
          </a:prstGeom>
          <a:effectLst>
            <a:outerShdw blurRad="50800" dist="50800" dir="5400000" algn="ctr" rotWithShape="0">
              <a:srgbClr val="191919"/>
            </a:outerShdw>
          </a:effec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>
            <a:extLst>
              <a:ext uri="{FF2B5EF4-FFF2-40B4-BE49-F238E27FC236}">
                <a16:creationId xmlns:a16="http://schemas.microsoft.com/office/drawing/2014/main" id="{DB2636E1-94A5-407E-1397-E21F0C67DD82}"/>
              </a:ext>
            </a:extLst>
          </p:cNvPr>
          <p:cNvPicPr/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308556" cy="201041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50" b="1" i="0">
                <a:solidFill>
                  <a:srgbClr val="325133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65467" y="4623943"/>
            <a:ext cx="4919567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824315" y="4623943"/>
            <a:ext cx="4919567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F2F2F2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65">
                <a:latin typeface="Poppins" panose="00000500000000000000" pitchFamily="2" charset="0"/>
                <a:cs typeface="Poppins" panose="00000500000000000000" pitchFamily="2" charset="0"/>
              </a:rPr>
              <a:t>Carregue</a:t>
            </a:r>
            <a:r>
              <a:rPr lang="pt-BR" spc="-125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pc="55">
                <a:latin typeface="Poppins" panose="00000500000000000000" pitchFamily="2" charset="0"/>
                <a:cs typeface="Poppins" panose="00000500000000000000" pitchFamily="2" charset="0"/>
              </a:rPr>
              <a:t>o</a:t>
            </a:r>
            <a:r>
              <a:rPr lang="pt-BR" spc="-12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b="1" spc="-10">
                <a:latin typeface="Poppins" pitchFamily="2" charset="77"/>
                <a:cs typeface="Poppins" pitchFamily="2" charset="77"/>
              </a:rPr>
              <a:t>futuro.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F2F2F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-55"/>
              <a:t>2025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FBE8E55F-0068-214B-AD75-D626C0241099}"/>
              </a:ext>
            </a:extLst>
          </p:cNvPr>
          <p:cNvSpPr/>
          <p:nvPr userDrawn="1"/>
        </p:nvSpPr>
        <p:spPr>
          <a:xfrm>
            <a:off x="-5236" y="0"/>
            <a:ext cx="11319028" cy="20104100"/>
          </a:xfrm>
          <a:prstGeom prst="rect">
            <a:avLst/>
          </a:prstGeom>
          <a:gradFill flip="none" rotWithShape="1">
            <a:gsLst>
              <a:gs pos="51000">
                <a:srgbClr val="9DA916">
                  <a:lumMod val="38000"/>
                </a:srgbClr>
              </a:gs>
              <a:gs pos="81000">
                <a:srgbClr val="0F0F0F"/>
              </a:gs>
              <a:gs pos="19000">
                <a:srgbClr val="0F0F0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a Livre: Forma 30">
            <a:extLst>
              <a:ext uri="{FF2B5EF4-FFF2-40B4-BE49-F238E27FC236}">
                <a16:creationId xmlns:a16="http://schemas.microsoft.com/office/drawing/2014/main" id="{2356D00C-3784-EEAD-4F2E-026FD9D882B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0"/>
            <a:ext cx="11303000" cy="20104100"/>
          </a:xfrm>
          <a:prstGeom prst="rect">
            <a:avLst/>
          </a:prstGeom>
          <a:gradFill flip="none" rotWithShape="1">
            <a:gsLst>
              <a:gs pos="14000">
                <a:srgbClr val="0F0F0F"/>
              </a:gs>
              <a:gs pos="50000">
                <a:srgbClr val="191919"/>
              </a:gs>
              <a:gs pos="95000">
                <a:srgbClr val="0F0F0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1/6/2026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0950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28600" y="2312784"/>
            <a:ext cx="9852148" cy="7617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950" b="0" i="0">
                <a:solidFill>
                  <a:srgbClr val="325133"/>
                </a:solidFill>
                <a:latin typeface="Arial Black"/>
                <a:cs typeface="Arial Black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24255" y="7876509"/>
            <a:ext cx="7702550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600" b="0" i="0">
                <a:solidFill>
                  <a:srgbClr val="325133"/>
                </a:solidFill>
                <a:latin typeface="Lucida Sans Unicode"/>
                <a:cs typeface="Lucida Sans Unicode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286298" y="19342534"/>
            <a:ext cx="2187575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F2F2F2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65">
                <a:latin typeface="Poppins" panose="00000500000000000000" pitchFamily="2" charset="0"/>
                <a:cs typeface="Poppins" panose="00000500000000000000" pitchFamily="2" charset="0"/>
              </a:rPr>
              <a:t>Carregue</a:t>
            </a:r>
            <a:r>
              <a:rPr lang="pt-BR" spc="-125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pc="55">
                <a:latin typeface="Poppins" panose="00000500000000000000" pitchFamily="2" charset="0"/>
                <a:cs typeface="Poppins" panose="00000500000000000000" pitchFamily="2" charset="0"/>
              </a:rPr>
              <a:t>o</a:t>
            </a:r>
            <a:r>
              <a:rPr lang="pt-BR" spc="-12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b="1" spc="-10">
                <a:latin typeface="Poppins" pitchFamily="2" charset="77"/>
                <a:cs typeface="Poppins" pitchFamily="2" charset="77"/>
              </a:rPr>
              <a:t>futuro.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17843" y="19342534"/>
            <a:ext cx="57340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F2F2F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-55"/>
              <a:t>2025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42732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6403D7A-9440-39CE-3840-87C8B026B8E3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19888200"/>
            <a:ext cx="24812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Confidencial YOU.ON / Confidential YOU.ON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 b="0" i="0">
          <a:latin typeface="Poppins" pitchFamily="2" charset="77"/>
          <a:ea typeface="+mj-ea"/>
          <a:cs typeface="Poppins" pitchFamily="2" charset="77"/>
        </a:defRPr>
      </a:lvl1pPr>
    </p:titleStyle>
    <p:bodyStyle>
      <a:lvl1pPr marL="0">
        <a:defRPr b="0" i="0">
          <a:latin typeface="Poppins" pitchFamily="2" charset="77"/>
          <a:ea typeface="+mn-ea"/>
          <a:cs typeface="Poppins" pitchFamily="2" charset="77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308556" cy="201041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35962" y="1261961"/>
            <a:ext cx="4172594" cy="8790085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70835" y="2191008"/>
            <a:ext cx="3921218" cy="1059417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1465928" y="14241070"/>
            <a:ext cx="1485265" cy="1440180"/>
          </a:xfrm>
          <a:custGeom>
            <a:avLst/>
            <a:gdLst/>
            <a:ahLst/>
            <a:cxnLst/>
            <a:rect l="l" t="t" r="r" b="b"/>
            <a:pathLst>
              <a:path w="1485264" h="1440180">
                <a:moveTo>
                  <a:pt x="1484865" y="0"/>
                </a:moveTo>
                <a:lnTo>
                  <a:pt x="1058742" y="0"/>
                </a:lnTo>
                <a:lnTo>
                  <a:pt x="746500" y="510539"/>
                </a:lnTo>
                <a:lnTo>
                  <a:pt x="434238" y="0"/>
                </a:lnTo>
                <a:lnTo>
                  <a:pt x="0" y="0"/>
                </a:lnTo>
                <a:lnTo>
                  <a:pt x="516633" y="899784"/>
                </a:lnTo>
                <a:lnTo>
                  <a:pt x="516633" y="1440102"/>
                </a:lnTo>
                <a:lnTo>
                  <a:pt x="968200" y="1440102"/>
                </a:lnTo>
                <a:lnTo>
                  <a:pt x="968200" y="899784"/>
                </a:lnTo>
                <a:lnTo>
                  <a:pt x="1484865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4572140" y="14255556"/>
            <a:ext cx="1339215" cy="1486535"/>
          </a:xfrm>
          <a:custGeom>
            <a:avLst/>
            <a:gdLst/>
            <a:ahLst/>
            <a:cxnLst/>
            <a:rect l="l" t="t" r="r" b="b"/>
            <a:pathLst>
              <a:path w="1339214" h="1486534">
                <a:moveTo>
                  <a:pt x="1338807" y="0"/>
                </a:moveTo>
                <a:lnTo>
                  <a:pt x="918129" y="0"/>
                </a:lnTo>
                <a:lnTo>
                  <a:pt x="918129" y="852864"/>
                </a:lnTo>
                <a:lnTo>
                  <a:pt x="914265" y="909028"/>
                </a:lnTo>
                <a:lnTo>
                  <a:pt x="902674" y="958987"/>
                </a:lnTo>
                <a:lnTo>
                  <a:pt x="883355" y="1002745"/>
                </a:lnTo>
                <a:lnTo>
                  <a:pt x="856309" y="1040303"/>
                </a:lnTo>
                <a:lnTo>
                  <a:pt x="821162" y="1070467"/>
                </a:lnTo>
                <a:lnTo>
                  <a:pt x="777633" y="1092011"/>
                </a:lnTo>
                <a:lnTo>
                  <a:pt x="725712" y="1104935"/>
                </a:lnTo>
                <a:lnTo>
                  <a:pt x="665393" y="1109243"/>
                </a:lnTo>
                <a:lnTo>
                  <a:pt x="605302" y="1104935"/>
                </a:lnTo>
                <a:lnTo>
                  <a:pt x="554121" y="1092011"/>
                </a:lnTo>
                <a:lnTo>
                  <a:pt x="511850" y="1070467"/>
                </a:lnTo>
                <a:lnTo>
                  <a:pt x="478488" y="1040303"/>
                </a:lnTo>
                <a:lnTo>
                  <a:pt x="453190" y="1002745"/>
                </a:lnTo>
                <a:lnTo>
                  <a:pt x="435125" y="958987"/>
                </a:lnTo>
                <a:lnTo>
                  <a:pt x="424289" y="909028"/>
                </a:lnTo>
                <a:lnTo>
                  <a:pt x="420678" y="852864"/>
                </a:lnTo>
                <a:lnTo>
                  <a:pt x="420678" y="0"/>
                </a:lnTo>
                <a:lnTo>
                  <a:pt x="0" y="0"/>
                </a:lnTo>
                <a:lnTo>
                  <a:pt x="0" y="811347"/>
                </a:lnTo>
                <a:lnTo>
                  <a:pt x="1301" y="864762"/>
                </a:lnTo>
                <a:lnTo>
                  <a:pt x="5206" y="916109"/>
                </a:lnTo>
                <a:lnTo>
                  <a:pt x="11714" y="965388"/>
                </a:lnTo>
                <a:lnTo>
                  <a:pt x="20825" y="1012597"/>
                </a:lnTo>
                <a:lnTo>
                  <a:pt x="32538" y="1057737"/>
                </a:lnTo>
                <a:lnTo>
                  <a:pt x="46855" y="1100807"/>
                </a:lnTo>
                <a:lnTo>
                  <a:pt x="63774" y="1141808"/>
                </a:lnTo>
                <a:lnTo>
                  <a:pt x="83295" y="1180738"/>
                </a:lnTo>
                <a:lnTo>
                  <a:pt x="108413" y="1222538"/>
                </a:lnTo>
                <a:lnTo>
                  <a:pt x="136189" y="1261283"/>
                </a:lnTo>
                <a:lnTo>
                  <a:pt x="166623" y="1296974"/>
                </a:lnTo>
                <a:lnTo>
                  <a:pt x="199718" y="1329611"/>
                </a:lnTo>
                <a:lnTo>
                  <a:pt x="235472" y="1359197"/>
                </a:lnTo>
                <a:lnTo>
                  <a:pt x="273887" y="1385730"/>
                </a:lnTo>
                <a:lnTo>
                  <a:pt x="314964" y="1409213"/>
                </a:lnTo>
                <a:lnTo>
                  <a:pt x="358249" y="1429610"/>
                </a:lnTo>
                <a:lnTo>
                  <a:pt x="403325" y="1446869"/>
                </a:lnTo>
                <a:lnTo>
                  <a:pt x="450191" y="1460989"/>
                </a:lnTo>
                <a:lnTo>
                  <a:pt x="498846" y="1471971"/>
                </a:lnTo>
                <a:lnTo>
                  <a:pt x="549288" y="1479815"/>
                </a:lnTo>
                <a:lnTo>
                  <a:pt x="601516" y="1484522"/>
                </a:lnTo>
                <a:lnTo>
                  <a:pt x="655529" y="1486090"/>
                </a:lnTo>
                <a:lnTo>
                  <a:pt x="709696" y="1484522"/>
                </a:lnTo>
                <a:lnTo>
                  <a:pt x="762380" y="1479815"/>
                </a:lnTo>
                <a:lnTo>
                  <a:pt x="813581" y="1471971"/>
                </a:lnTo>
                <a:lnTo>
                  <a:pt x="863300" y="1460989"/>
                </a:lnTo>
                <a:lnTo>
                  <a:pt x="911540" y="1446869"/>
                </a:lnTo>
                <a:lnTo>
                  <a:pt x="958300" y="1429610"/>
                </a:lnTo>
                <a:lnTo>
                  <a:pt x="1003582" y="1409213"/>
                </a:lnTo>
                <a:lnTo>
                  <a:pt x="1046758" y="1385708"/>
                </a:lnTo>
                <a:lnTo>
                  <a:pt x="1087237" y="1359108"/>
                </a:lnTo>
                <a:lnTo>
                  <a:pt x="1125018" y="1329412"/>
                </a:lnTo>
                <a:lnTo>
                  <a:pt x="1160098" y="1296621"/>
                </a:lnTo>
                <a:lnTo>
                  <a:pt x="1192476" y="1260733"/>
                </a:lnTo>
                <a:lnTo>
                  <a:pt x="1222152" y="1221750"/>
                </a:lnTo>
                <a:lnTo>
                  <a:pt x="1249124" y="1179670"/>
                </a:lnTo>
                <a:lnTo>
                  <a:pt x="1270143" y="1140530"/>
                </a:lnTo>
                <a:lnTo>
                  <a:pt x="1288360" y="1099417"/>
                </a:lnTo>
                <a:lnTo>
                  <a:pt x="1303774" y="1056333"/>
                </a:lnTo>
                <a:lnTo>
                  <a:pt x="1316386" y="1011278"/>
                </a:lnTo>
                <a:lnTo>
                  <a:pt x="1326195" y="964251"/>
                </a:lnTo>
                <a:lnTo>
                  <a:pt x="1333202" y="915253"/>
                </a:lnTo>
                <a:lnTo>
                  <a:pt x="1337406" y="864285"/>
                </a:lnTo>
                <a:lnTo>
                  <a:pt x="1338807" y="811347"/>
                </a:lnTo>
                <a:lnTo>
                  <a:pt x="1338807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8438876" y="14197769"/>
            <a:ext cx="1339215" cy="1486535"/>
          </a:xfrm>
          <a:custGeom>
            <a:avLst/>
            <a:gdLst/>
            <a:ahLst/>
            <a:cxnLst/>
            <a:rect l="l" t="t" r="r" b="b"/>
            <a:pathLst>
              <a:path w="1339215" h="1486534">
                <a:moveTo>
                  <a:pt x="683277" y="0"/>
                </a:moveTo>
                <a:lnTo>
                  <a:pt x="629114" y="1568"/>
                </a:lnTo>
                <a:lnTo>
                  <a:pt x="576433" y="6275"/>
                </a:lnTo>
                <a:lnTo>
                  <a:pt x="525234" y="14119"/>
                </a:lnTo>
                <a:lnTo>
                  <a:pt x="475516" y="25101"/>
                </a:lnTo>
                <a:lnTo>
                  <a:pt x="427277" y="39221"/>
                </a:lnTo>
                <a:lnTo>
                  <a:pt x="380517" y="56480"/>
                </a:lnTo>
                <a:lnTo>
                  <a:pt x="335235" y="76877"/>
                </a:lnTo>
                <a:lnTo>
                  <a:pt x="292055" y="100382"/>
                </a:lnTo>
                <a:lnTo>
                  <a:pt x="251573" y="126982"/>
                </a:lnTo>
                <a:lnTo>
                  <a:pt x="213791" y="156677"/>
                </a:lnTo>
                <a:lnTo>
                  <a:pt x="178709" y="189467"/>
                </a:lnTo>
                <a:lnTo>
                  <a:pt x="146330" y="225353"/>
                </a:lnTo>
                <a:lnTo>
                  <a:pt x="116654" y="264333"/>
                </a:lnTo>
                <a:lnTo>
                  <a:pt x="89683" y="306409"/>
                </a:lnTo>
                <a:lnTo>
                  <a:pt x="68666" y="345553"/>
                </a:lnTo>
                <a:lnTo>
                  <a:pt x="50451" y="386668"/>
                </a:lnTo>
                <a:lnTo>
                  <a:pt x="35037" y="429754"/>
                </a:lnTo>
                <a:lnTo>
                  <a:pt x="22424" y="474811"/>
                </a:lnTo>
                <a:lnTo>
                  <a:pt x="12614" y="521838"/>
                </a:lnTo>
                <a:lnTo>
                  <a:pt x="5606" y="570836"/>
                </a:lnTo>
                <a:lnTo>
                  <a:pt x="1401" y="621805"/>
                </a:lnTo>
                <a:lnTo>
                  <a:pt x="0" y="674743"/>
                </a:lnTo>
                <a:lnTo>
                  <a:pt x="0" y="1486080"/>
                </a:lnTo>
                <a:lnTo>
                  <a:pt x="420678" y="1486080"/>
                </a:lnTo>
                <a:lnTo>
                  <a:pt x="420678" y="633226"/>
                </a:lnTo>
                <a:lnTo>
                  <a:pt x="424542" y="577062"/>
                </a:lnTo>
                <a:lnTo>
                  <a:pt x="436134" y="527103"/>
                </a:lnTo>
                <a:lnTo>
                  <a:pt x="455456" y="483345"/>
                </a:lnTo>
                <a:lnTo>
                  <a:pt x="482508" y="445787"/>
                </a:lnTo>
                <a:lnTo>
                  <a:pt x="517649" y="415623"/>
                </a:lnTo>
                <a:lnTo>
                  <a:pt x="561176" y="394079"/>
                </a:lnTo>
                <a:lnTo>
                  <a:pt x="613099" y="381154"/>
                </a:lnTo>
                <a:lnTo>
                  <a:pt x="673424" y="376847"/>
                </a:lnTo>
                <a:lnTo>
                  <a:pt x="733510" y="381154"/>
                </a:lnTo>
                <a:lnTo>
                  <a:pt x="784690" y="394079"/>
                </a:lnTo>
                <a:lnTo>
                  <a:pt x="826961" y="415623"/>
                </a:lnTo>
                <a:lnTo>
                  <a:pt x="860319" y="445787"/>
                </a:lnTo>
                <a:lnTo>
                  <a:pt x="885621" y="483345"/>
                </a:lnTo>
                <a:lnTo>
                  <a:pt x="903685" y="527103"/>
                </a:lnTo>
                <a:lnTo>
                  <a:pt x="914519" y="577062"/>
                </a:lnTo>
                <a:lnTo>
                  <a:pt x="918129" y="633226"/>
                </a:lnTo>
                <a:lnTo>
                  <a:pt x="918129" y="1486080"/>
                </a:lnTo>
                <a:lnTo>
                  <a:pt x="1338807" y="1486080"/>
                </a:lnTo>
                <a:lnTo>
                  <a:pt x="1338807" y="674743"/>
                </a:lnTo>
                <a:lnTo>
                  <a:pt x="1337505" y="621328"/>
                </a:lnTo>
                <a:lnTo>
                  <a:pt x="1333601" y="569981"/>
                </a:lnTo>
                <a:lnTo>
                  <a:pt x="1327093" y="520702"/>
                </a:lnTo>
                <a:lnTo>
                  <a:pt x="1317983" y="473493"/>
                </a:lnTo>
                <a:lnTo>
                  <a:pt x="1306270" y="428353"/>
                </a:lnTo>
                <a:lnTo>
                  <a:pt x="1291956" y="385283"/>
                </a:lnTo>
                <a:lnTo>
                  <a:pt x="1275039" y="344282"/>
                </a:lnTo>
                <a:lnTo>
                  <a:pt x="1255521" y="305351"/>
                </a:lnTo>
                <a:lnTo>
                  <a:pt x="1230401" y="263552"/>
                </a:lnTo>
                <a:lnTo>
                  <a:pt x="1202624" y="224807"/>
                </a:lnTo>
                <a:lnTo>
                  <a:pt x="1172189" y="189116"/>
                </a:lnTo>
                <a:lnTo>
                  <a:pt x="1139096" y="156478"/>
                </a:lnTo>
                <a:lnTo>
                  <a:pt x="1103343" y="126893"/>
                </a:lnTo>
                <a:lnTo>
                  <a:pt x="1064929" y="100359"/>
                </a:lnTo>
                <a:lnTo>
                  <a:pt x="1023853" y="76877"/>
                </a:lnTo>
                <a:lnTo>
                  <a:pt x="980568" y="56480"/>
                </a:lnTo>
                <a:lnTo>
                  <a:pt x="935491" y="39221"/>
                </a:lnTo>
                <a:lnTo>
                  <a:pt x="888625" y="25101"/>
                </a:lnTo>
                <a:lnTo>
                  <a:pt x="839969" y="14119"/>
                </a:lnTo>
                <a:lnTo>
                  <a:pt x="789525" y="6275"/>
                </a:lnTo>
                <a:lnTo>
                  <a:pt x="737294" y="1568"/>
                </a:lnTo>
                <a:lnTo>
                  <a:pt x="683277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2851703" y="14175827"/>
            <a:ext cx="1570990" cy="1570990"/>
          </a:xfrm>
          <a:custGeom>
            <a:avLst/>
            <a:gdLst/>
            <a:ahLst/>
            <a:cxnLst/>
            <a:rect l="l" t="t" r="r" b="b"/>
            <a:pathLst>
              <a:path w="1570989" h="1570990">
                <a:moveTo>
                  <a:pt x="805310" y="0"/>
                </a:moveTo>
                <a:lnTo>
                  <a:pt x="767147" y="0"/>
                </a:lnTo>
                <a:lnTo>
                  <a:pt x="732916" y="1451"/>
                </a:lnTo>
                <a:lnTo>
                  <a:pt x="659208" y="9571"/>
                </a:lnTo>
                <a:lnTo>
                  <a:pt x="584462" y="24637"/>
                </a:lnTo>
                <a:lnTo>
                  <a:pt x="546785" y="34860"/>
                </a:lnTo>
                <a:lnTo>
                  <a:pt x="508951" y="46922"/>
                </a:lnTo>
                <a:lnTo>
                  <a:pt x="470995" y="60857"/>
                </a:lnTo>
                <a:lnTo>
                  <a:pt x="432951" y="76701"/>
                </a:lnTo>
                <a:lnTo>
                  <a:pt x="394854" y="94486"/>
                </a:lnTo>
                <a:lnTo>
                  <a:pt x="356737" y="114248"/>
                </a:lnTo>
                <a:lnTo>
                  <a:pt x="318635" y="136021"/>
                </a:lnTo>
                <a:lnTo>
                  <a:pt x="280583" y="159839"/>
                </a:lnTo>
                <a:lnTo>
                  <a:pt x="242614" y="185736"/>
                </a:lnTo>
                <a:lnTo>
                  <a:pt x="211787" y="211788"/>
                </a:lnTo>
                <a:lnTo>
                  <a:pt x="185736" y="242614"/>
                </a:lnTo>
                <a:lnTo>
                  <a:pt x="159838" y="280583"/>
                </a:lnTo>
                <a:lnTo>
                  <a:pt x="136020" y="318635"/>
                </a:lnTo>
                <a:lnTo>
                  <a:pt x="114248" y="356737"/>
                </a:lnTo>
                <a:lnTo>
                  <a:pt x="94486" y="394854"/>
                </a:lnTo>
                <a:lnTo>
                  <a:pt x="76700" y="432952"/>
                </a:lnTo>
                <a:lnTo>
                  <a:pt x="60857" y="470996"/>
                </a:lnTo>
                <a:lnTo>
                  <a:pt x="46921" y="508952"/>
                </a:lnTo>
                <a:lnTo>
                  <a:pt x="34859" y="546785"/>
                </a:lnTo>
                <a:lnTo>
                  <a:pt x="24636" y="584462"/>
                </a:lnTo>
                <a:lnTo>
                  <a:pt x="16218" y="621948"/>
                </a:lnTo>
                <a:lnTo>
                  <a:pt x="4659" y="696210"/>
                </a:lnTo>
                <a:lnTo>
                  <a:pt x="77" y="765271"/>
                </a:lnTo>
                <a:lnTo>
                  <a:pt x="0" y="805348"/>
                </a:lnTo>
                <a:lnTo>
                  <a:pt x="1695" y="841009"/>
                </a:lnTo>
                <a:lnTo>
                  <a:pt x="9726" y="910839"/>
                </a:lnTo>
                <a:lnTo>
                  <a:pt x="23747" y="978748"/>
                </a:lnTo>
                <a:lnTo>
                  <a:pt x="43477" y="1044382"/>
                </a:lnTo>
                <a:lnTo>
                  <a:pt x="68641" y="1107467"/>
                </a:lnTo>
                <a:lnTo>
                  <a:pt x="98964" y="1167728"/>
                </a:lnTo>
                <a:lnTo>
                  <a:pt x="134171" y="1224890"/>
                </a:lnTo>
                <a:lnTo>
                  <a:pt x="173988" y="1278678"/>
                </a:lnTo>
                <a:lnTo>
                  <a:pt x="218140" y="1328818"/>
                </a:lnTo>
                <a:lnTo>
                  <a:pt x="266353" y="1375035"/>
                </a:lnTo>
                <a:lnTo>
                  <a:pt x="318351" y="1417054"/>
                </a:lnTo>
                <a:lnTo>
                  <a:pt x="373860" y="1454602"/>
                </a:lnTo>
                <a:lnTo>
                  <a:pt x="432605" y="1487402"/>
                </a:lnTo>
                <a:lnTo>
                  <a:pt x="494312" y="1515180"/>
                </a:lnTo>
                <a:lnTo>
                  <a:pt x="558706" y="1537662"/>
                </a:lnTo>
                <a:lnTo>
                  <a:pt x="625512" y="1554573"/>
                </a:lnTo>
                <a:lnTo>
                  <a:pt x="694455" y="1565638"/>
                </a:lnTo>
                <a:lnTo>
                  <a:pt x="767186" y="1570674"/>
                </a:lnTo>
                <a:lnTo>
                  <a:pt x="801278" y="1570674"/>
                </a:lnTo>
                <a:lnTo>
                  <a:pt x="874364" y="1565923"/>
                </a:lnTo>
                <a:lnTo>
                  <a:pt x="948625" y="1554365"/>
                </a:lnTo>
                <a:lnTo>
                  <a:pt x="986112" y="1545947"/>
                </a:lnTo>
                <a:lnTo>
                  <a:pt x="1023789" y="1535725"/>
                </a:lnTo>
                <a:lnTo>
                  <a:pt x="1061623" y="1523663"/>
                </a:lnTo>
                <a:lnTo>
                  <a:pt x="1099579" y="1509728"/>
                </a:lnTo>
                <a:lnTo>
                  <a:pt x="1137623" y="1493885"/>
                </a:lnTo>
                <a:lnTo>
                  <a:pt x="1175721" y="1476100"/>
                </a:lnTo>
                <a:lnTo>
                  <a:pt x="1213838" y="1456338"/>
                </a:lnTo>
                <a:lnTo>
                  <a:pt x="1251941" y="1434566"/>
                </a:lnTo>
                <a:lnTo>
                  <a:pt x="1289994" y="1410749"/>
                </a:lnTo>
                <a:lnTo>
                  <a:pt x="1327963" y="1384852"/>
                </a:lnTo>
                <a:lnTo>
                  <a:pt x="1358785" y="1358800"/>
                </a:lnTo>
                <a:lnTo>
                  <a:pt x="1384841" y="1327974"/>
                </a:lnTo>
                <a:lnTo>
                  <a:pt x="1410738" y="1290004"/>
                </a:lnTo>
                <a:lnTo>
                  <a:pt x="1434556" y="1251951"/>
                </a:lnTo>
                <a:lnTo>
                  <a:pt x="1456329" y="1213849"/>
                </a:lnTo>
                <a:lnTo>
                  <a:pt x="1476091" y="1175732"/>
                </a:lnTo>
                <a:lnTo>
                  <a:pt x="1482625" y="1161734"/>
                </a:lnTo>
                <a:lnTo>
                  <a:pt x="770321" y="1161734"/>
                </a:lnTo>
                <a:lnTo>
                  <a:pt x="736124" y="1158847"/>
                </a:lnTo>
                <a:lnTo>
                  <a:pt x="670674" y="1144276"/>
                </a:lnTo>
                <a:lnTo>
                  <a:pt x="610057" y="1118881"/>
                </a:lnTo>
                <a:lnTo>
                  <a:pt x="555363" y="1083753"/>
                </a:lnTo>
                <a:lnTo>
                  <a:pt x="507679" y="1039981"/>
                </a:lnTo>
                <a:lnTo>
                  <a:pt x="468095" y="988653"/>
                </a:lnTo>
                <a:lnTo>
                  <a:pt x="437701" y="930860"/>
                </a:lnTo>
                <a:lnTo>
                  <a:pt x="417585" y="867690"/>
                </a:lnTo>
                <a:lnTo>
                  <a:pt x="408926" y="801287"/>
                </a:lnTo>
                <a:lnTo>
                  <a:pt x="408837" y="800233"/>
                </a:lnTo>
                <a:lnTo>
                  <a:pt x="409033" y="770351"/>
                </a:lnTo>
                <a:lnTo>
                  <a:pt x="412539" y="729652"/>
                </a:lnTo>
                <a:lnTo>
                  <a:pt x="429802" y="656814"/>
                </a:lnTo>
                <a:lnTo>
                  <a:pt x="443849" y="619982"/>
                </a:lnTo>
                <a:lnTo>
                  <a:pt x="461692" y="583031"/>
                </a:lnTo>
                <a:lnTo>
                  <a:pt x="483466" y="546098"/>
                </a:lnTo>
                <a:lnTo>
                  <a:pt x="509307" y="509318"/>
                </a:lnTo>
                <a:lnTo>
                  <a:pt x="546089" y="483475"/>
                </a:lnTo>
                <a:lnTo>
                  <a:pt x="583024" y="461700"/>
                </a:lnTo>
                <a:lnTo>
                  <a:pt x="619977" y="443856"/>
                </a:lnTo>
                <a:lnTo>
                  <a:pt x="656811" y="429808"/>
                </a:lnTo>
                <a:lnTo>
                  <a:pt x="729577" y="412552"/>
                </a:lnTo>
                <a:lnTo>
                  <a:pt x="1474788" y="408844"/>
                </a:lnTo>
                <a:lnTo>
                  <a:pt x="1471609" y="402852"/>
                </a:lnTo>
                <a:lnTo>
                  <a:pt x="1436402" y="345690"/>
                </a:lnTo>
                <a:lnTo>
                  <a:pt x="1396585" y="291902"/>
                </a:lnTo>
                <a:lnTo>
                  <a:pt x="1352432" y="241762"/>
                </a:lnTo>
                <a:lnTo>
                  <a:pt x="1304220" y="195545"/>
                </a:lnTo>
                <a:lnTo>
                  <a:pt x="1252221" y="153526"/>
                </a:lnTo>
                <a:lnTo>
                  <a:pt x="1196712" y="115979"/>
                </a:lnTo>
                <a:lnTo>
                  <a:pt x="1137967" y="83179"/>
                </a:lnTo>
                <a:lnTo>
                  <a:pt x="1076260" y="55401"/>
                </a:lnTo>
                <a:lnTo>
                  <a:pt x="1011866" y="32919"/>
                </a:lnTo>
                <a:lnTo>
                  <a:pt x="945060" y="16008"/>
                </a:lnTo>
                <a:lnTo>
                  <a:pt x="876117" y="4944"/>
                </a:lnTo>
                <a:lnTo>
                  <a:pt x="840929" y="1689"/>
                </a:lnTo>
                <a:lnTo>
                  <a:pt x="805310" y="0"/>
                </a:lnTo>
                <a:close/>
              </a:path>
              <a:path w="1570989" h="1570990">
                <a:moveTo>
                  <a:pt x="1474788" y="408844"/>
                </a:moveTo>
                <a:lnTo>
                  <a:pt x="800235" y="408844"/>
                </a:lnTo>
                <a:lnTo>
                  <a:pt x="834432" y="411729"/>
                </a:lnTo>
                <a:lnTo>
                  <a:pt x="867694" y="417593"/>
                </a:lnTo>
                <a:lnTo>
                  <a:pt x="930865" y="437711"/>
                </a:lnTo>
                <a:lnTo>
                  <a:pt x="988659" y="468108"/>
                </a:lnTo>
                <a:lnTo>
                  <a:pt x="1039987" y="507695"/>
                </a:lnTo>
                <a:lnTo>
                  <a:pt x="1083759" y="555382"/>
                </a:lnTo>
                <a:lnTo>
                  <a:pt x="1118885" y="610081"/>
                </a:lnTo>
                <a:lnTo>
                  <a:pt x="1144277" y="670701"/>
                </a:lnTo>
                <a:lnTo>
                  <a:pt x="1158845" y="736153"/>
                </a:lnTo>
                <a:lnTo>
                  <a:pt x="1161730" y="770351"/>
                </a:lnTo>
                <a:lnTo>
                  <a:pt x="1161534" y="800233"/>
                </a:lnTo>
                <a:lnTo>
                  <a:pt x="1158020" y="841009"/>
                </a:lnTo>
                <a:lnTo>
                  <a:pt x="1140762" y="913776"/>
                </a:lnTo>
                <a:lnTo>
                  <a:pt x="1126713" y="950610"/>
                </a:lnTo>
                <a:lnTo>
                  <a:pt x="1108868" y="987563"/>
                </a:lnTo>
                <a:lnTo>
                  <a:pt x="1087092" y="1024498"/>
                </a:lnTo>
                <a:lnTo>
                  <a:pt x="1061248" y="1061280"/>
                </a:lnTo>
                <a:lnTo>
                  <a:pt x="1024466" y="1087119"/>
                </a:lnTo>
                <a:lnTo>
                  <a:pt x="987530" y="1108891"/>
                </a:lnTo>
                <a:lnTo>
                  <a:pt x="950577" y="1126732"/>
                </a:lnTo>
                <a:lnTo>
                  <a:pt x="913743" y="1140778"/>
                </a:lnTo>
                <a:lnTo>
                  <a:pt x="840977" y="1158029"/>
                </a:lnTo>
                <a:lnTo>
                  <a:pt x="770321" y="1161734"/>
                </a:lnTo>
                <a:lnTo>
                  <a:pt x="1482625" y="1161734"/>
                </a:lnTo>
                <a:lnTo>
                  <a:pt x="1509720" y="1099589"/>
                </a:lnTo>
                <a:lnTo>
                  <a:pt x="1523655" y="1061633"/>
                </a:lnTo>
                <a:lnTo>
                  <a:pt x="1535717" y="1023799"/>
                </a:lnTo>
                <a:lnTo>
                  <a:pt x="1545940" y="986122"/>
                </a:lnTo>
                <a:lnTo>
                  <a:pt x="1554358" y="948636"/>
                </a:lnTo>
                <a:lnTo>
                  <a:pt x="1565917" y="874373"/>
                </a:lnTo>
                <a:lnTo>
                  <a:pt x="1570669" y="801287"/>
                </a:lnTo>
                <a:lnTo>
                  <a:pt x="1570577" y="765271"/>
                </a:lnTo>
                <a:lnTo>
                  <a:pt x="1565633" y="694464"/>
                </a:lnTo>
                <a:lnTo>
                  <a:pt x="1554569" y="625520"/>
                </a:lnTo>
                <a:lnTo>
                  <a:pt x="1537658" y="558714"/>
                </a:lnTo>
                <a:lnTo>
                  <a:pt x="1515177" y="494320"/>
                </a:lnTo>
                <a:lnTo>
                  <a:pt x="1487399" y="432612"/>
                </a:lnTo>
                <a:lnTo>
                  <a:pt x="1474910" y="409073"/>
                </a:lnTo>
                <a:lnTo>
                  <a:pt x="1474788" y="408844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6157351" y="15277126"/>
            <a:ext cx="404495" cy="404495"/>
          </a:xfrm>
          <a:custGeom>
            <a:avLst/>
            <a:gdLst/>
            <a:ahLst/>
            <a:cxnLst/>
            <a:rect l="l" t="t" r="r" b="b"/>
            <a:pathLst>
              <a:path w="404495" h="404494">
                <a:moveTo>
                  <a:pt x="404354" y="0"/>
                </a:moveTo>
                <a:lnTo>
                  <a:pt x="0" y="0"/>
                </a:lnTo>
                <a:lnTo>
                  <a:pt x="0" y="404354"/>
                </a:lnTo>
                <a:lnTo>
                  <a:pt x="404354" y="404354"/>
                </a:lnTo>
                <a:lnTo>
                  <a:pt x="404354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6716852" y="14121815"/>
            <a:ext cx="1570990" cy="1624965"/>
          </a:xfrm>
          <a:custGeom>
            <a:avLst/>
            <a:gdLst/>
            <a:ahLst/>
            <a:cxnLst/>
            <a:rect l="l" t="t" r="r" b="b"/>
            <a:pathLst>
              <a:path w="1570990" h="1624965">
                <a:moveTo>
                  <a:pt x="968044" y="0"/>
                </a:moveTo>
                <a:lnTo>
                  <a:pt x="602818" y="0"/>
                </a:lnTo>
                <a:lnTo>
                  <a:pt x="602818" y="632142"/>
                </a:lnTo>
                <a:lnTo>
                  <a:pt x="968044" y="632142"/>
                </a:lnTo>
                <a:lnTo>
                  <a:pt x="968044" y="0"/>
                </a:lnTo>
                <a:close/>
              </a:path>
              <a:path w="1570990" h="1624965">
                <a:moveTo>
                  <a:pt x="1570977" y="839304"/>
                </a:moveTo>
                <a:lnTo>
                  <a:pt x="1569453" y="790054"/>
                </a:lnTo>
                <a:lnTo>
                  <a:pt x="1564957" y="741603"/>
                </a:lnTo>
                <a:lnTo>
                  <a:pt x="1557566" y="694055"/>
                </a:lnTo>
                <a:lnTo>
                  <a:pt x="1547368" y="647496"/>
                </a:lnTo>
                <a:lnTo>
                  <a:pt x="1534464" y="602005"/>
                </a:lnTo>
                <a:lnTo>
                  <a:pt x="1518945" y="557695"/>
                </a:lnTo>
                <a:lnTo>
                  <a:pt x="1500886" y="514629"/>
                </a:lnTo>
                <a:lnTo>
                  <a:pt x="1480400" y="472909"/>
                </a:lnTo>
                <a:lnTo>
                  <a:pt x="1457553" y="432638"/>
                </a:lnTo>
                <a:lnTo>
                  <a:pt x="1432445" y="393877"/>
                </a:lnTo>
                <a:lnTo>
                  <a:pt x="1405166" y="356730"/>
                </a:lnTo>
                <a:lnTo>
                  <a:pt x="1375803" y="321297"/>
                </a:lnTo>
                <a:lnTo>
                  <a:pt x="1344447" y="287642"/>
                </a:lnTo>
                <a:lnTo>
                  <a:pt x="1311186" y="255879"/>
                </a:lnTo>
                <a:lnTo>
                  <a:pt x="1276121" y="226085"/>
                </a:lnTo>
                <a:lnTo>
                  <a:pt x="1239329" y="198348"/>
                </a:lnTo>
                <a:lnTo>
                  <a:pt x="1200912" y="172758"/>
                </a:lnTo>
                <a:lnTo>
                  <a:pt x="1160945" y="149415"/>
                </a:lnTo>
                <a:lnTo>
                  <a:pt x="1119517" y="128397"/>
                </a:lnTo>
                <a:lnTo>
                  <a:pt x="1076731" y="109791"/>
                </a:lnTo>
                <a:lnTo>
                  <a:pt x="1076731" y="600468"/>
                </a:lnTo>
                <a:lnTo>
                  <a:pt x="1101280" y="633958"/>
                </a:lnTo>
                <a:lnTo>
                  <a:pt x="1122083" y="670102"/>
                </a:lnTo>
                <a:lnTo>
                  <a:pt x="1138859" y="708621"/>
                </a:lnTo>
                <a:lnTo>
                  <a:pt x="1151318" y="749236"/>
                </a:lnTo>
                <a:lnTo>
                  <a:pt x="1159179" y="791667"/>
                </a:lnTo>
                <a:lnTo>
                  <a:pt x="1162151" y="835609"/>
                </a:lnTo>
                <a:lnTo>
                  <a:pt x="1159941" y="880795"/>
                </a:lnTo>
                <a:lnTo>
                  <a:pt x="1152271" y="926947"/>
                </a:lnTo>
                <a:lnTo>
                  <a:pt x="1138847" y="973772"/>
                </a:lnTo>
                <a:lnTo>
                  <a:pt x="1119390" y="1020978"/>
                </a:lnTo>
                <a:lnTo>
                  <a:pt x="1093609" y="1068298"/>
                </a:lnTo>
                <a:lnTo>
                  <a:pt x="1061212" y="1115441"/>
                </a:lnTo>
                <a:lnTo>
                  <a:pt x="1016647" y="1146175"/>
                </a:lnTo>
                <a:lnTo>
                  <a:pt x="971918" y="1170990"/>
                </a:lnTo>
                <a:lnTo>
                  <a:pt x="927239" y="1190129"/>
                </a:lnTo>
                <a:lnTo>
                  <a:pt x="882853" y="1203833"/>
                </a:lnTo>
                <a:lnTo>
                  <a:pt x="839025" y="1212342"/>
                </a:lnTo>
                <a:lnTo>
                  <a:pt x="795972" y="1215898"/>
                </a:lnTo>
                <a:lnTo>
                  <a:pt x="753948" y="1214742"/>
                </a:lnTo>
                <a:lnTo>
                  <a:pt x="713193" y="1209128"/>
                </a:lnTo>
                <a:lnTo>
                  <a:pt x="673950" y="1199273"/>
                </a:lnTo>
                <a:lnTo>
                  <a:pt x="636447" y="1185443"/>
                </a:lnTo>
                <a:lnTo>
                  <a:pt x="600951" y="1167866"/>
                </a:lnTo>
                <a:lnTo>
                  <a:pt x="567690" y="1146784"/>
                </a:lnTo>
                <a:lnTo>
                  <a:pt x="536892" y="1122438"/>
                </a:lnTo>
                <a:lnTo>
                  <a:pt x="508825" y="1095082"/>
                </a:lnTo>
                <a:lnTo>
                  <a:pt x="483704" y="1064945"/>
                </a:lnTo>
                <a:lnTo>
                  <a:pt x="461797" y="1032268"/>
                </a:lnTo>
                <a:lnTo>
                  <a:pt x="443318" y="997292"/>
                </a:lnTo>
                <a:lnTo>
                  <a:pt x="428536" y="960272"/>
                </a:lnTo>
                <a:lnTo>
                  <a:pt x="417677" y="921448"/>
                </a:lnTo>
                <a:lnTo>
                  <a:pt x="410984" y="881037"/>
                </a:lnTo>
                <a:lnTo>
                  <a:pt x="408698" y="839304"/>
                </a:lnTo>
                <a:lnTo>
                  <a:pt x="412457" y="785901"/>
                </a:lnTo>
                <a:lnTo>
                  <a:pt x="423392" y="734796"/>
                </a:lnTo>
                <a:lnTo>
                  <a:pt x="440994" y="686511"/>
                </a:lnTo>
                <a:lnTo>
                  <a:pt x="464743" y="641565"/>
                </a:lnTo>
                <a:lnTo>
                  <a:pt x="494118" y="600468"/>
                </a:lnTo>
                <a:lnTo>
                  <a:pt x="494118" y="109791"/>
                </a:lnTo>
                <a:lnTo>
                  <a:pt x="455701" y="126352"/>
                </a:lnTo>
                <a:lnTo>
                  <a:pt x="418363" y="144868"/>
                </a:lnTo>
                <a:lnTo>
                  <a:pt x="382193" y="165265"/>
                </a:lnTo>
                <a:lnTo>
                  <a:pt x="347230" y="187490"/>
                </a:lnTo>
                <a:lnTo>
                  <a:pt x="313550" y="211467"/>
                </a:lnTo>
                <a:lnTo>
                  <a:pt x="281228" y="237147"/>
                </a:lnTo>
                <a:lnTo>
                  <a:pt x="250304" y="264452"/>
                </a:lnTo>
                <a:lnTo>
                  <a:pt x="220865" y="293319"/>
                </a:lnTo>
                <a:lnTo>
                  <a:pt x="192963" y="323684"/>
                </a:lnTo>
                <a:lnTo>
                  <a:pt x="166674" y="355485"/>
                </a:lnTo>
                <a:lnTo>
                  <a:pt x="142049" y="388658"/>
                </a:lnTo>
                <a:lnTo>
                  <a:pt x="119164" y="423138"/>
                </a:lnTo>
                <a:lnTo>
                  <a:pt x="98082" y="458863"/>
                </a:lnTo>
                <a:lnTo>
                  <a:pt x="78854" y="495769"/>
                </a:lnTo>
                <a:lnTo>
                  <a:pt x="61569" y="533781"/>
                </a:lnTo>
                <a:lnTo>
                  <a:pt x="46266" y="572846"/>
                </a:lnTo>
                <a:lnTo>
                  <a:pt x="33032" y="612902"/>
                </a:lnTo>
                <a:lnTo>
                  <a:pt x="21920" y="653872"/>
                </a:lnTo>
                <a:lnTo>
                  <a:pt x="12992" y="695693"/>
                </a:lnTo>
                <a:lnTo>
                  <a:pt x="6324" y="738314"/>
                </a:lnTo>
                <a:lnTo>
                  <a:pt x="1968" y="781659"/>
                </a:lnTo>
                <a:lnTo>
                  <a:pt x="0" y="825665"/>
                </a:lnTo>
                <a:lnTo>
                  <a:pt x="482" y="870267"/>
                </a:lnTo>
                <a:lnTo>
                  <a:pt x="3479" y="915403"/>
                </a:lnTo>
                <a:lnTo>
                  <a:pt x="9042" y="961021"/>
                </a:lnTo>
                <a:lnTo>
                  <a:pt x="17259" y="1007033"/>
                </a:lnTo>
                <a:lnTo>
                  <a:pt x="28181" y="1053388"/>
                </a:lnTo>
                <a:lnTo>
                  <a:pt x="41871" y="1100023"/>
                </a:lnTo>
                <a:lnTo>
                  <a:pt x="58394" y="1146860"/>
                </a:lnTo>
                <a:lnTo>
                  <a:pt x="77825" y="1193850"/>
                </a:lnTo>
                <a:lnTo>
                  <a:pt x="100215" y="1240929"/>
                </a:lnTo>
                <a:lnTo>
                  <a:pt x="125641" y="1288021"/>
                </a:lnTo>
                <a:lnTo>
                  <a:pt x="154165" y="1335074"/>
                </a:lnTo>
                <a:lnTo>
                  <a:pt x="185839" y="1382001"/>
                </a:lnTo>
                <a:lnTo>
                  <a:pt x="212407" y="1412506"/>
                </a:lnTo>
                <a:lnTo>
                  <a:pt x="242951" y="1439011"/>
                </a:lnTo>
                <a:lnTo>
                  <a:pt x="286588" y="1468577"/>
                </a:lnTo>
                <a:lnTo>
                  <a:pt x="330314" y="1495399"/>
                </a:lnTo>
                <a:lnTo>
                  <a:pt x="374103" y="1519529"/>
                </a:lnTo>
                <a:lnTo>
                  <a:pt x="417893" y="1541043"/>
                </a:lnTo>
                <a:lnTo>
                  <a:pt x="461619" y="1559966"/>
                </a:lnTo>
                <a:lnTo>
                  <a:pt x="505256" y="1576349"/>
                </a:lnTo>
                <a:lnTo>
                  <a:pt x="548728" y="1590268"/>
                </a:lnTo>
                <a:lnTo>
                  <a:pt x="591985" y="1601762"/>
                </a:lnTo>
                <a:lnTo>
                  <a:pt x="634987" y="1610880"/>
                </a:lnTo>
                <a:lnTo>
                  <a:pt x="677672" y="1617675"/>
                </a:lnTo>
                <a:lnTo>
                  <a:pt x="720001" y="1622196"/>
                </a:lnTo>
                <a:lnTo>
                  <a:pt x="761911" y="1624507"/>
                </a:lnTo>
                <a:lnTo>
                  <a:pt x="803338" y="1624647"/>
                </a:lnTo>
                <a:lnTo>
                  <a:pt x="844257" y="1622679"/>
                </a:lnTo>
                <a:lnTo>
                  <a:pt x="884605" y="1618653"/>
                </a:lnTo>
                <a:lnTo>
                  <a:pt x="924318" y="1612607"/>
                </a:lnTo>
                <a:lnTo>
                  <a:pt x="963358" y="1604619"/>
                </a:lnTo>
                <a:lnTo>
                  <a:pt x="1001661" y="1594713"/>
                </a:lnTo>
                <a:lnTo>
                  <a:pt x="1039190" y="1582966"/>
                </a:lnTo>
                <a:lnTo>
                  <a:pt x="1075880" y="1569402"/>
                </a:lnTo>
                <a:lnTo>
                  <a:pt x="1111694" y="1554111"/>
                </a:lnTo>
                <a:lnTo>
                  <a:pt x="1146556" y="1537106"/>
                </a:lnTo>
                <a:lnTo>
                  <a:pt x="1180439" y="1518462"/>
                </a:lnTo>
                <a:lnTo>
                  <a:pt x="1213269" y="1498231"/>
                </a:lnTo>
                <a:lnTo>
                  <a:pt x="1245019" y="1476451"/>
                </a:lnTo>
                <a:lnTo>
                  <a:pt x="1275613" y="1453184"/>
                </a:lnTo>
                <a:lnTo>
                  <a:pt x="1305013" y="1428483"/>
                </a:lnTo>
                <a:lnTo>
                  <a:pt x="1333157" y="1402397"/>
                </a:lnTo>
                <a:lnTo>
                  <a:pt x="1360004" y="1374990"/>
                </a:lnTo>
                <a:lnTo>
                  <a:pt x="1385493" y="1346288"/>
                </a:lnTo>
                <a:lnTo>
                  <a:pt x="1409573" y="1316367"/>
                </a:lnTo>
                <a:lnTo>
                  <a:pt x="1432204" y="1285265"/>
                </a:lnTo>
                <a:lnTo>
                  <a:pt x="1453324" y="1253045"/>
                </a:lnTo>
                <a:lnTo>
                  <a:pt x="1472869" y="1219746"/>
                </a:lnTo>
                <a:lnTo>
                  <a:pt x="1490802" y="1185430"/>
                </a:lnTo>
                <a:lnTo>
                  <a:pt x="1507070" y="1150150"/>
                </a:lnTo>
                <a:lnTo>
                  <a:pt x="1521625" y="1113955"/>
                </a:lnTo>
                <a:lnTo>
                  <a:pt x="1534401" y="1076883"/>
                </a:lnTo>
                <a:lnTo>
                  <a:pt x="1545361" y="1039012"/>
                </a:lnTo>
                <a:lnTo>
                  <a:pt x="1554441" y="1000391"/>
                </a:lnTo>
                <a:lnTo>
                  <a:pt x="1561592" y="961047"/>
                </a:lnTo>
                <a:lnTo>
                  <a:pt x="1566773" y="921054"/>
                </a:lnTo>
                <a:lnTo>
                  <a:pt x="1569910" y="880452"/>
                </a:lnTo>
                <a:lnTo>
                  <a:pt x="1570977" y="839304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65467" y="804164"/>
            <a:ext cx="1017841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65467" y="4623943"/>
            <a:ext cx="1017841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45179" y="18696814"/>
            <a:ext cx="3618992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65467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42732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B9A5772-9991-933C-5E92-5C0483620BFB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19888200"/>
            <a:ext cx="24812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Confidencial YOU.ON / Confidential YOU.ON</a:t>
            </a:r>
          </a:p>
        </p:txBody>
      </p:sp>
    </p:spTree>
    <p:extLst>
      <p:ext uri="{BB962C8B-B14F-4D97-AF65-F5344CB8AC3E}">
        <p14:creationId xmlns:p14="http://schemas.microsoft.com/office/powerpoint/2010/main" val="1533783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>
        <a:defRPr b="1" i="0">
          <a:latin typeface="Poppins ExtraBold" pitchFamily="2" charset="77"/>
          <a:ea typeface="+mj-ea"/>
          <a:cs typeface="+mj-cs"/>
        </a:defRPr>
      </a:lvl1pPr>
    </p:titleStyle>
    <p:bodyStyle>
      <a:lvl1pPr marL="0">
        <a:defRPr b="1" i="0">
          <a:latin typeface="Poppins ExtraBold" pitchFamily="2" charset="77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emf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337300" y="15921704"/>
            <a:ext cx="3451860" cy="1487805"/>
          </a:xfrm>
          <a:prstGeom prst="rect">
            <a:avLst/>
          </a:prstGeom>
        </p:spPr>
        <p:txBody>
          <a:bodyPr vert="horz" wrap="square" lIns="0" tIns="12065" rIns="0" bIns="0" rtlCol="0" anchor="t">
            <a:spAutoFit/>
          </a:bodyPr>
          <a:lstStyle/>
          <a:p>
            <a:pPr marL="12700" marR="0" lvl="0" indent="0" algn="r" defTabSz="914400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None/>
              <a:tabLst/>
              <a:defRPr/>
            </a:pPr>
            <a:r>
              <a:rPr lang="pt-BR" sz="9600" spc="-300" dirty="0">
                <a:solidFill>
                  <a:srgbClr val="F2F2F2"/>
                </a:solidFill>
                <a:latin typeface="Poppins"/>
                <a:cs typeface="Poppins"/>
              </a:rPr>
              <a:t>BTM</a:t>
            </a:r>
            <a:endParaRPr lang="pt-BR" dirty="0"/>
          </a:p>
        </p:txBody>
      </p:sp>
      <p:sp>
        <p:nvSpPr>
          <p:cNvPr id="3" name="object 3"/>
          <p:cNvSpPr txBox="1"/>
          <p:nvPr/>
        </p:nvSpPr>
        <p:spPr>
          <a:xfrm>
            <a:off x="1453229" y="10153529"/>
            <a:ext cx="15398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defTabSz="91440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0" cap="none" spc="-100" normalizeH="0" baseline="0" noProof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v.01_10.2025</a:t>
            </a:r>
            <a:endParaRPr kumimoji="0" lang="pt-BR" sz="2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53229" y="12076000"/>
            <a:ext cx="5946775" cy="585417"/>
          </a:xfrm>
          <a:prstGeom prst="rect">
            <a:avLst/>
          </a:prstGeom>
        </p:spPr>
        <p:txBody>
          <a:bodyPr vert="horz" wrap="square" lIns="0" tIns="15875" rIns="0" bIns="0" rtlCol="0" anchor="t">
            <a:spAutoFit/>
          </a:bodyPr>
          <a:lstStyle/>
          <a:p>
            <a:pPr marL="12700">
              <a:spcBef>
                <a:spcPts val="125"/>
              </a:spcBef>
              <a:defRPr/>
            </a:pPr>
            <a:r>
              <a:rPr lang="pt-BR" sz="3700" dirty="0">
                <a:solidFill>
                  <a:schemeClr val="bg1"/>
                </a:solidFill>
                <a:latin typeface="Poppins ExtraBold"/>
                <a:cs typeface="Poppins ExtraBold"/>
              </a:rPr>
              <a:t>{NOME_CLIENTE}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AAE654-0C93-8012-AFA2-0BB3FD94F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Uma imagem contendo relógio&#10;&#10;O conteúdo gerado por IA pode estar incorreto.">
            <a:extLst>
              <a:ext uri="{FF2B5EF4-FFF2-40B4-BE49-F238E27FC236}">
                <a16:creationId xmlns:a16="http://schemas.microsoft.com/office/drawing/2014/main" id="{C2CE7A2A-0576-FCEB-2567-E3CBCC6848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14536" y="2355850"/>
            <a:ext cx="6394269" cy="6716380"/>
          </a:xfrm>
          <a:prstGeom prst="rect">
            <a:avLst/>
          </a:prstGeom>
        </p:spPr>
      </p:pic>
      <p:pic>
        <p:nvPicPr>
          <p:cNvPr id="3" name="object 3">
            <a:extLst>
              <a:ext uri="{FF2B5EF4-FFF2-40B4-BE49-F238E27FC236}">
                <a16:creationId xmlns:a16="http://schemas.microsoft.com/office/drawing/2014/main" id="{21A1F6A8-D401-F71B-D200-076FB46DA319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706" y="9326555"/>
            <a:ext cx="11339968" cy="10784555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A57049A-E807-C2CC-CA6E-6A690730F77A}"/>
              </a:ext>
            </a:extLst>
          </p:cNvPr>
          <p:cNvSpPr txBox="1"/>
          <p:nvPr/>
        </p:nvSpPr>
        <p:spPr>
          <a:xfrm>
            <a:off x="3744149" y="5065252"/>
            <a:ext cx="6502100" cy="19609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>
              <a:lnSpc>
                <a:spcPts val="7140"/>
              </a:lnSpc>
            </a:pPr>
            <a:r>
              <a:rPr lang="pt-BR" sz="7200" b="1">
                <a:solidFill>
                  <a:schemeClr val="bg1"/>
                </a:solidFill>
                <a:latin typeface="Poppins ExtraBold"/>
                <a:cs typeface="Poppins ExtraBold"/>
              </a:rPr>
              <a:t>PROPOSTA </a:t>
            </a:r>
          </a:p>
          <a:p>
            <a:pPr algn="l">
              <a:lnSpc>
                <a:spcPts val="7140"/>
              </a:lnSpc>
            </a:pPr>
            <a:r>
              <a:rPr lang="pt-BR" sz="7200" b="1">
                <a:solidFill>
                  <a:schemeClr val="bg1"/>
                </a:solidFill>
                <a:latin typeface="Poppins ExtraBold"/>
                <a:cs typeface="Poppins ExtraBold"/>
              </a:rPr>
              <a:t>COMERCIAL</a:t>
            </a:r>
            <a:endParaRPr lang="pt-BR" sz="1600">
              <a:solidFill>
                <a:schemeClr val="bg1"/>
              </a:solidFill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A0241510-16EF-7BB4-3112-F4A5F7F6AB1C}"/>
              </a:ext>
            </a:extLst>
          </p:cNvPr>
          <p:cNvSpPr/>
          <p:nvPr/>
        </p:nvSpPr>
        <p:spPr>
          <a:xfrm>
            <a:off x="1320354" y="11221831"/>
            <a:ext cx="9125999" cy="4791820"/>
          </a:xfrm>
          <a:prstGeom prst="roundRect">
            <a:avLst>
              <a:gd name="adj" fmla="val 1305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/>
          </a:p>
        </p:txBody>
      </p:sp>
      <p:grpSp>
        <p:nvGrpSpPr>
          <p:cNvPr id="9" name="object 3">
            <a:extLst>
              <a:ext uri="{FF2B5EF4-FFF2-40B4-BE49-F238E27FC236}">
                <a16:creationId xmlns:a16="http://schemas.microsoft.com/office/drawing/2014/main" id="{C3A35E2F-E89E-8D20-19EA-2BBE588D3137}"/>
              </a:ext>
            </a:extLst>
          </p:cNvPr>
          <p:cNvGrpSpPr/>
          <p:nvPr/>
        </p:nvGrpSpPr>
        <p:grpSpPr>
          <a:xfrm>
            <a:off x="733160" y="19314782"/>
            <a:ext cx="366395" cy="379098"/>
            <a:chOff x="733160" y="19314782"/>
            <a:chExt cx="366395" cy="379098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59FC21F9-DB77-5B10-D959-371F4424E710}"/>
                </a:ext>
              </a:extLst>
            </p:cNvPr>
            <p:cNvSpPr/>
            <p:nvPr/>
          </p:nvSpPr>
          <p:spPr>
            <a:xfrm>
              <a:off x="733160" y="19343360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4"/>
                  </a:lnTo>
                  <a:lnTo>
                    <a:pt x="292225" y="314384"/>
                  </a:lnTo>
                  <a:lnTo>
                    <a:pt x="322755" y="285777"/>
                  </a:lnTo>
                  <a:lnTo>
                    <a:pt x="346106" y="250881"/>
                  </a:lnTo>
                  <a:lnTo>
                    <a:pt x="361030" y="210943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5">
              <a:extLst>
                <a:ext uri="{FF2B5EF4-FFF2-40B4-BE49-F238E27FC236}">
                  <a16:creationId xmlns:a16="http://schemas.microsoft.com/office/drawing/2014/main" id="{FEFB6774-5683-1684-28DC-6BC048F02BA5}"/>
                </a:ext>
              </a:extLst>
            </p:cNvPr>
            <p:cNvPicPr/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19314782"/>
              <a:ext cx="85201" cy="147461"/>
            </a:xfrm>
            <a:prstGeom prst="rect">
              <a:avLst/>
            </a:prstGeom>
          </p:spPr>
        </p:pic>
      </p:grpSp>
      <p:pic>
        <p:nvPicPr>
          <p:cNvPr id="11" name="Imagem 10">
            <a:extLst>
              <a:ext uri="{FF2B5EF4-FFF2-40B4-BE49-F238E27FC236}">
                <a16:creationId xmlns:a16="http://schemas.microsoft.com/office/drawing/2014/main" id="{A4C30226-FC8D-AB27-9DD0-B9579A0927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5700" y="19314610"/>
            <a:ext cx="2489200" cy="482600"/>
          </a:xfrm>
          <a:prstGeom prst="rect">
            <a:avLst/>
          </a:prstGeom>
        </p:spPr>
      </p:pic>
      <p:sp>
        <p:nvSpPr>
          <p:cNvPr id="14" name="object 8">
            <a:extLst>
              <a:ext uri="{FF2B5EF4-FFF2-40B4-BE49-F238E27FC236}">
                <a16:creationId xmlns:a16="http://schemas.microsoft.com/office/drawing/2014/main" id="{2BB1A2B0-2CE0-F9AB-5069-22F2F19F0FFA}"/>
              </a:ext>
            </a:extLst>
          </p:cNvPr>
          <p:cNvSpPr txBox="1"/>
          <p:nvPr/>
        </p:nvSpPr>
        <p:spPr>
          <a:xfrm>
            <a:off x="7784582" y="19352660"/>
            <a:ext cx="280416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135380" algn="l"/>
                <a:tab pos="1384935" algn="l"/>
              </a:tabLst>
            </a:pPr>
            <a:r>
              <a:rPr sz="1800" spc="-1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YOU.ON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5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|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v.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01</a:t>
            </a:r>
            <a:r>
              <a:rPr lang="pt-BR"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_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10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.2025</a:t>
            </a:r>
            <a:endParaRPr sz="18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2A1B991-B552-443C-D23B-0D9EFCE4B59F}"/>
              </a:ext>
            </a:extLst>
          </p:cNvPr>
          <p:cNvSpPr txBox="1"/>
          <p:nvPr/>
        </p:nvSpPr>
        <p:spPr>
          <a:xfrm>
            <a:off x="2146300" y="11870323"/>
            <a:ext cx="70104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noProof="0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INFORMAÇÕES BASE</a:t>
            </a:r>
            <a:endParaRPr lang="pt-BR" sz="4400" b="1" spc="80" noProof="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  <a:p>
            <a:pPr algn="r"/>
            <a:endParaRPr lang="pt-B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0837168-8279-8636-29A2-3D0528017E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1303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{NOME_CLIENTE}</a:t>
            </a:r>
            <a:endParaRPr kumimoji="0" lang="pt-BR" altLang="pt-BR" sz="7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685D307-E98A-71F0-9A94-FBC6E94F6800}"/>
              </a:ext>
            </a:extLst>
          </p:cNvPr>
          <p:cNvSpPr txBox="1"/>
          <p:nvPr/>
        </p:nvSpPr>
        <p:spPr>
          <a:xfrm>
            <a:off x="1582597" y="13107199"/>
            <a:ext cx="854837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CLIENTE: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{NOME_CLIENTE}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EEA64AB-826A-1133-D8F1-7A51961743C5}"/>
              </a:ext>
            </a:extLst>
          </p:cNvPr>
          <p:cNvSpPr txBox="1"/>
          <p:nvPr/>
        </p:nvSpPr>
        <p:spPr>
          <a:xfrm>
            <a:off x="1582598" y="13701393"/>
            <a:ext cx="854837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ENDEREÇO: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{ENDERECO}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25B2724-7952-07AD-B365-E82DDD388D30}"/>
              </a:ext>
            </a:extLst>
          </p:cNvPr>
          <p:cNvSpPr txBox="1"/>
          <p:nvPr/>
        </p:nvSpPr>
        <p:spPr>
          <a:xfrm>
            <a:off x="1582598" y="14305691"/>
            <a:ext cx="675818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DATA DA PROPOSTA: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{DATA_PROPOSTA}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C6A8D15-0CF9-E396-6294-1FFE1D28E604}"/>
              </a:ext>
            </a:extLst>
          </p:cNvPr>
          <p:cNvSpPr txBox="1"/>
          <p:nvPr/>
        </p:nvSpPr>
        <p:spPr>
          <a:xfrm>
            <a:off x="1582598" y="14857522"/>
            <a:ext cx="3742166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VALIDADE : </a:t>
            </a:r>
            <a:r>
              <a:rPr lang="pt-BR" sz="2000" dirty="0">
                <a:solidFill>
                  <a:schemeClr val="bg1"/>
                </a:solidFill>
                <a:latin typeface="Poppins Bold"/>
                <a:cs typeface="Poppins Bold"/>
              </a:rPr>
              <a:t>30 dias</a:t>
            </a:r>
            <a:endParaRPr lang="pt-BR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441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8C0B65-9105-A8CA-25B1-F0C6797DB6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19495132-0948-1DAA-5160-5358F49EB8BF}"/>
              </a:ext>
            </a:extLst>
          </p:cNvPr>
          <p:cNvSpPr/>
          <p:nvPr/>
        </p:nvSpPr>
        <p:spPr>
          <a:xfrm>
            <a:off x="2818424" y="12360394"/>
            <a:ext cx="8484576" cy="7743706"/>
          </a:xfrm>
          <a:custGeom>
            <a:avLst/>
            <a:gdLst>
              <a:gd name="connsiteX0" fmla="*/ 5348503 w 8484576"/>
              <a:gd name="connsiteY0" fmla="*/ 0 h 7743706"/>
              <a:gd name="connsiteX1" fmla="*/ 8338902 w 8484576"/>
              <a:gd name="connsiteY1" fmla="*/ 913440 h 7743706"/>
              <a:gd name="connsiteX2" fmla="*/ 8484576 w 8484576"/>
              <a:gd name="connsiteY2" fmla="*/ 1017031 h 7743706"/>
              <a:gd name="connsiteX3" fmla="*/ 8484576 w 8484576"/>
              <a:gd name="connsiteY3" fmla="*/ 7743706 h 7743706"/>
              <a:gd name="connsiteX4" fmla="*/ 566553 w 8484576"/>
              <a:gd name="connsiteY4" fmla="*/ 7743706 h 7743706"/>
              <a:gd name="connsiteX5" fmla="*/ 527420 w 8484576"/>
              <a:gd name="connsiteY5" fmla="*/ 7667300 h 7743706"/>
              <a:gd name="connsiteX6" fmla="*/ 0 w 8484576"/>
              <a:gd name="connsiteY6" fmla="*/ 5348502 h 7743706"/>
              <a:gd name="connsiteX7" fmla="*/ 5348503 w 8484576"/>
              <a:gd name="connsiteY7" fmla="*/ 0 h 7743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84576" h="7743706">
                <a:moveTo>
                  <a:pt x="5348503" y="0"/>
                </a:moveTo>
                <a:cubicBezTo>
                  <a:pt x="6456214" y="0"/>
                  <a:pt x="7485275" y="336741"/>
                  <a:pt x="8338902" y="913440"/>
                </a:cubicBezTo>
                <a:lnTo>
                  <a:pt x="8484576" y="1017031"/>
                </a:lnTo>
                <a:lnTo>
                  <a:pt x="8484576" y="7743706"/>
                </a:lnTo>
                <a:lnTo>
                  <a:pt x="566553" y="7743706"/>
                </a:lnTo>
                <a:lnTo>
                  <a:pt x="527420" y="7667300"/>
                </a:lnTo>
                <a:cubicBezTo>
                  <a:pt x="189417" y="6965828"/>
                  <a:pt x="0" y="6179286"/>
                  <a:pt x="0" y="5348502"/>
                </a:cubicBezTo>
                <a:cubicBezTo>
                  <a:pt x="0" y="2394606"/>
                  <a:pt x="2394606" y="0"/>
                  <a:pt x="5348503" y="0"/>
                </a:cubicBezTo>
                <a:close/>
              </a:path>
            </a:pathLst>
          </a:custGeom>
          <a:solidFill>
            <a:srgbClr val="3434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  <p:pic>
        <p:nvPicPr>
          <p:cNvPr id="22" name="object 3">
            <a:extLst>
              <a:ext uri="{FF2B5EF4-FFF2-40B4-BE49-F238E27FC236}">
                <a16:creationId xmlns:a16="http://schemas.microsoft.com/office/drawing/2014/main" id="{29C6BDF1-91C7-7EDF-5820-046D4BB33CD7}"/>
              </a:ext>
            </a:extLst>
          </p:cNvPr>
          <p:cNvPicPr/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706" y="9326555"/>
            <a:ext cx="11339968" cy="10784555"/>
          </a:xfrm>
          <a:prstGeom prst="rect">
            <a:avLst/>
          </a:prstGeom>
        </p:spPr>
      </p:pic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5811C42D-6566-975E-1C55-8DC8E2E95D2E}"/>
              </a:ext>
            </a:extLst>
          </p:cNvPr>
          <p:cNvSpPr/>
          <p:nvPr/>
        </p:nvSpPr>
        <p:spPr>
          <a:xfrm>
            <a:off x="2470015" y="12033250"/>
            <a:ext cx="8811720" cy="8070850"/>
          </a:xfrm>
          <a:custGeom>
            <a:avLst/>
            <a:gdLst>
              <a:gd name="connsiteX0" fmla="*/ 5675647 w 8811720"/>
              <a:gd name="connsiteY0" fmla="*/ 0 h 8070850"/>
              <a:gd name="connsiteX1" fmla="*/ 8618676 w 8811720"/>
              <a:gd name="connsiteY1" fmla="*/ 821682 h 8070850"/>
              <a:gd name="connsiteX2" fmla="*/ 8811720 w 8811720"/>
              <a:gd name="connsiteY2" fmla="*/ 945440 h 8070850"/>
              <a:gd name="connsiteX3" fmla="*/ 8811720 w 8811720"/>
              <a:gd name="connsiteY3" fmla="*/ 1344175 h 8070850"/>
              <a:gd name="connsiteX4" fmla="*/ 8666046 w 8811720"/>
              <a:gd name="connsiteY4" fmla="*/ 1240584 h 8070850"/>
              <a:gd name="connsiteX5" fmla="*/ 5675647 w 8811720"/>
              <a:gd name="connsiteY5" fmla="*/ 327144 h 8070850"/>
              <a:gd name="connsiteX6" fmla="*/ 327144 w 8811720"/>
              <a:gd name="connsiteY6" fmla="*/ 5675646 h 8070850"/>
              <a:gd name="connsiteX7" fmla="*/ 854564 w 8811720"/>
              <a:gd name="connsiteY7" fmla="*/ 7994444 h 8070850"/>
              <a:gd name="connsiteX8" fmla="*/ 893697 w 8811720"/>
              <a:gd name="connsiteY8" fmla="*/ 8070850 h 8070850"/>
              <a:gd name="connsiteX9" fmla="*/ 530103 w 8811720"/>
              <a:gd name="connsiteY9" fmla="*/ 8070850 h 8070850"/>
              <a:gd name="connsiteX10" fmla="*/ 446021 w 8811720"/>
              <a:gd name="connsiteY10" fmla="*/ 7884864 h 8070850"/>
              <a:gd name="connsiteX11" fmla="*/ 0 w 8811720"/>
              <a:gd name="connsiteY11" fmla="*/ 5675646 h 8070850"/>
              <a:gd name="connsiteX12" fmla="*/ 5675647 w 8811720"/>
              <a:gd name="connsiteY12" fmla="*/ 0 h 8070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811720" h="8070850">
                <a:moveTo>
                  <a:pt x="5675647" y="0"/>
                </a:moveTo>
                <a:cubicBezTo>
                  <a:pt x="6753156" y="0"/>
                  <a:pt x="7760536" y="300264"/>
                  <a:pt x="8618676" y="821682"/>
                </a:cubicBezTo>
                <a:lnTo>
                  <a:pt x="8811720" y="945440"/>
                </a:lnTo>
                <a:lnTo>
                  <a:pt x="8811720" y="1344175"/>
                </a:lnTo>
                <a:lnTo>
                  <a:pt x="8666046" y="1240584"/>
                </a:lnTo>
                <a:cubicBezTo>
                  <a:pt x="7812419" y="663885"/>
                  <a:pt x="6783358" y="327144"/>
                  <a:pt x="5675647" y="327144"/>
                </a:cubicBezTo>
                <a:cubicBezTo>
                  <a:pt x="2721750" y="327144"/>
                  <a:pt x="327144" y="2721750"/>
                  <a:pt x="327144" y="5675646"/>
                </a:cubicBezTo>
                <a:cubicBezTo>
                  <a:pt x="327144" y="6506430"/>
                  <a:pt x="516561" y="7292972"/>
                  <a:pt x="854564" y="7994444"/>
                </a:cubicBezTo>
                <a:lnTo>
                  <a:pt x="893697" y="8070850"/>
                </a:lnTo>
                <a:lnTo>
                  <a:pt x="530103" y="8070850"/>
                </a:lnTo>
                <a:lnTo>
                  <a:pt x="446021" y="7884864"/>
                </a:lnTo>
                <a:cubicBezTo>
                  <a:pt x="158817" y="7205840"/>
                  <a:pt x="0" y="6459290"/>
                  <a:pt x="0" y="5675646"/>
                </a:cubicBezTo>
                <a:cubicBezTo>
                  <a:pt x="0" y="2541074"/>
                  <a:pt x="2541074" y="0"/>
                  <a:pt x="5675647" y="0"/>
                </a:cubicBezTo>
                <a:close/>
              </a:path>
            </a:pathLst>
          </a:cu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  <p:pic>
        <p:nvPicPr>
          <p:cNvPr id="2" name="Imagem 1" descr="Tela de um aparelho eletrônico&#10;&#10;O conteúdo gerado por IA pode estar incorreto.">
            <a:extLst>
              <a:ext uri="{FF2B5EF4-FFF2-40B4-BE49-F238E27FC236}">
                <a16:creationId xmlns:a16="http://schemas.microsoft.com/office/drawing/2014/main" id="{09CCC568-897B-60A4-EC05-93C3C40FCE2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398122" y="13566429"/>
            <a:ext cx="4340974" cy="57862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m 2" descr="Tela de um aparelho eletrônico&#10;&#10;O conteúdo gerado por IA pode estar incorreto.">
            <a:extLst>
              <a:ext uri="{FF2B5EF4-FFF2-40B4-BE49-F238E27FC236}">
                <a16:creationId xmlns:a16="http://schemas.microsoft.com/office/drawing/2014/main" id="{B9CF5577-130C-36F2-4601-F693A027E81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803466" y="12114766"/>
            <a:ext cx="4216690" cy="734997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21" name="object 3">
            <a:extLst>
              <a:ext uri="{FF2B5EF4-FFF2-40B4-BE49-F238E27FC236}">
                <a16:creationId xmlns:a16="http://schemas.microsoft.com/office/drawing/2014/main" id="{106CCD2C-CB21-9485-7BE3-62DF6AB0ADB6}"/>
              </a:ext>
            </a:extLst>
          </p:cNvPr>
          <p:cNvGrpSpPr/>
          <p:nvPr/>
        </p:nvGrpSpPr>
        <p:grpSpPr>
          <a:xfrm>
            <a:off x="733160" y="19314782"/>
            <a:ext cx="366395" cy="379098"/>
            <a:chOff x="733160" y="19314782"/>
            <a:chExt cx="366395" cy="379098"/>
          </a:xfrm>
        </p:grpSpPr>
        <p:sp>
          <p:nvSpPr>
            <p:cNvPr id="19" name="object 4">
              <a:extLst>
                <a:ext uri="{FF2B5EF4-FFF2-40B4-BE49-F238E27FC236}">
                  <a16:creationId xmlns:a16="http://schemas.microsoft.com/office/drawing/2014/main" id="{67C5B9F4-1DE4-8FAA-89A3-388A4712C9B1}"/>
                </a:ext>
              </a:extLst>
            </p:cNvPr>
            <p:cNvSpPr/>
            <p:nvPr/>
          </p:nvSpPr>
          <p:spPr>
            <a:xfrm>
              <a:off x="733160" y="19343360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4"/>
                  </a:lnTo>
                  <a:lnTo>
                    <a:pt x="292225" y="314384"/>
                  </a:lnTo>
                  <a:lnTo>
                    <a:pt x="322755" y="285777"/>
                  </a:lnTo>
                  <a:lnTo>
                    <a:pt x="346106" y="250881"/>
                  </a:lnTo>
                  <a:lnTo>
                    <a:pt x="361030" y="210943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" name="object 5">
              <a:extLst>
                <a:ext uri="{FF2B5EF4-FFF2-40B4-BE49-F238E27FC236}">
                  <a16:creationId xmlns:a16="http://schemas.microsoft.com/office/drawing/2014/main" id="{49BA0087-8F7A-837D-28A6-6470817FDC0B}"/>
                </a:ext>
              </a:extLst>
            </p:cNvPr>
            <p:cNvPicPr/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19314782"/>
              <a:ext cx="85201" cy="147461"/>
            </a:xfrm>
            <a:prstGeom prst="rect">
              <a:avLst/>
            </a:prstGeom>
          </p:spPr>
        </p:pic>
      </p:grpSp>
      <p:sp>
        <p:nvSpPr>
          <p:cNvPr id="25" name="object 8">
            <a:extLst>
              <a:ext uri="{FF2B5EF4-FFF2-40B4-BE49-F238E27FC236}">
                <a16:creationId xmlns:a16="http://schemas.microsoft.com/office/drawing/2014/main" id="{0191EBDF-EBAB-7978-F520-9A0526546B11}"/>
              </a:ext>
            </a:extLst>
          </p:cNvPr>
          <p:cNvSpPr txBox="1"/>
          <p:nvPr/>
        </p:nvSpPr>
        <p:spPr>
          <a:xfrm>
            <a:off x="7784582" y="19352660"/>
            <a:ext cx="280416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135380" algn="l"/>
                <a:tab pos="1384935" algn="l"/>
              </a:tabLst>
            </a:pPr>
            <a:r>
              <a:rPr sz="1800" spc="-1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YOU.ON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5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|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v.0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</a:t>
            </a:r>
            <a:r>
              <a:rPr lang="pt-BR"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_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10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.2025</a:t>
            </a:r>
            <a:endParaRPr sz="18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0568BBE9-AB9E-C674-4C36-AF531394F84A}"/>
              </a:ext>
            </a:extLst>
          </p:cNvPr>
          <p:cNvSpPr/>
          <p:nvPr/>
        </p:nvSpPr>
        <p:spPr>
          <a:xfrm>
            <a:off x="1339451" y="5177281"/>
            <a:ext cx="8743549" cy="5941569"/>
          </a:xfrm>
          <a:prstGeom prst="roundRect">
            <a:avLst>
              <a:gd name="adj" fmla="val 11332"/>
            </a:avLst>
          </a:prstGeom>
          <a:solidFill>
            <a:srgbClr val="343434"/>
          </a:solidFill>
          <a:ln>
            <a:noFill/>
          </a:ln>
          <a:effectLst>
            <a:outerShdw blurRad="63500" sx="102000" sy="102000" algn="ctr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: Cantos Arredondados 48">
            <a:extLst>
              <a:ext uri="{FF2B5EF4-FFF2-40B4-BE49-F238E27FC236}">
                <a16:creationId xmlns:a16="http://schemas.microsoft.com/office/drawing/2014/main" id="{59AD417C-A3A1-E133-4AAD-044D93C8B9E3}"/>
              </a:ext>
            </a:extLst>
          </p:cNvPr>
          <p:cNvSpPr/>
          <p:nvPr/>
        </p:nvSpPr>
        <p:spPr>
          <a:xfrm>
            <a:off x="1938029" y="9300607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75" name="Retângulo: Cantos Arredondados 74">
            <a:extLst>
              <a:ext uri="{FF2B5EF4-FFF2-40B4-BE49-F238E27FC236}">
                <a16:creationId xmlns:a16="http://schemas.microsoft.com/office/drawing/2014/main" id="{6421BA80-A77A-E0D2-987F-25944A8C341D}"/>
              </a:ext>
            </a:extLst>
          </p:cNvPr>
          <p:cNvSpPr/>
          <p:nvPr/>
        </p:nvSpPr>
        <p:spPr>
          <a:xfrm>
            <a:off x="1938029" y="6136577"/>
            <a:ext cx="7506952" cy="998707"/>
          </a:xfrm>
          <a:prstGeom prst="roundRect">
            <a:avLst>
              <a:gd name="adj" fmla="val 9807"/>
            </a:avLst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7" name="Retângulo: Cantos Arredondados 74">
            <a:extLst>
              <a:ext uri="{FF2B5EF4-FFF2-40B4-BE49-F238E27FC236}">
                <a16:creationId xmlns:a16="http://schemas.microsoft.com/office/drawing/2014/main" id="{A9D42E7C-AE1A-B3A9-0B0D-119AA7815827}"/>
              </a:ext>
            </a:extLst>
          </p:cNvPr>
          <p:cNvSpPr/>
          <p:nvPr/>
        </p:nvSpPr>
        <p:spPr>
          <a:xfrm>
            <a:off x="1938029" y="7413448"/>
            <a:ext cx="7506952" cy="998707"/>
          </a:xfrm>
          <a:prstGeom prst="roundRect">
            <a:avLst>
              <a:gd name="adj" fmla="val 9807"/>
            </a:avLst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7A1CF8AE-7CA5-6E02-0D62-FC59AFD133ED}"/>
              </a:ext>
            </a:extLst>
          </p:cNvPr>
          <p:cNvSpPr txBox="1"/>
          <p:nvPr/>
        </p:nvSpPr>
        <p:spPr>
          <a:xfrm>
            <a:off x="2031601" y="563448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+mn-lt"/>
              </a:rPr>
              <a:t>SISTEMA: 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B81A3253-1DCE-4474-C192-A2C07F0A7168}"/>
              </a:ext>
            </a:extLst>
          </p:cNvPr>
          <p:cNvSpPr txBox="1"/>
          <p:nvPr/>
        </p:nvSpPr>
        <p:spPr>
          <a:xfrm>
            <a:off x="6610480" y="563448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latin typeface="+mn-lt"/>
              </a:rPr>
              <a:t>Híbrido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0109B42C-0045-8BB3-6B0D-A9FCABCAD0FB}"/>
              </a:ext>
            </a:extLst>
          </p:cNvPr>
          <p:cNvSpPr txBox="1"/>
          <p:nvPr/>
        </p:nvSpPr>
        <p:spPr>
          <a:xfrm>
            <a:off x="2028558" y="6629164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</a:rPr>
              <a:t>POTÊNCIA: 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DAA2BAC0-C05D-95CE-49D1-FF244C55865B}"/>
              </a:ext>
            </a:extLst>
          </p:cNvPr>
          <p:cNvSpPr txBox="1"/>
          <p:nvPr/>
        </p:nvSpPr>
        <p:spPr>
          <a:xfrm>
            <a:off x="6626327" y="661524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7,5 kW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B53CD69A-A241-ED7E-78D4-2DE426FB1141}"/>
              </a:ext>
            </a:extLst>
          </p:cNvPr>
          <p:cNvSpPr txBox="1"/>
          <p:nvPr/>
        </p:nvSpPr>
        <p:spPr>
          <a:xfrm>
            <a:off x="2028558" y="7931270"/>
            <a:ext cx="4349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ENERGIA (ARMAZENAMENTO):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9A78958A-B6D4-5C95-563C-D7C5A73AAE4E}"/>
              </a:ext>
            </a:extLst>
          </p:cNvPr>
          <p:cNvSpPr txBox="1"/>
          <p:nvPr/>
        </p:nvSpPr>
        <p:spPr>
          <a:xfrm>
            <a:off x="6610480" y="7931270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6,5 kWh</a:t>
            </a:r>
          </a:p>
        </p:txBody>
      </p:sp>
      <p:sp>
        <p:nvSpPr>
          <p:cNvPr id="49" name="Retângulo: Cantos Arredondados 48">
            <a:extLst>
              <a:ext uri="{FF2B5EF4-FFF2-40B4-BE49-F238E27FC236}">
                <a16:creationId xmlns:a16="http://schemas.microsoft.com/office/drawing/2014/main" id="{C6727F82-5F34-7915-E586-5D9DA2F00703}"/>
              </a:ext>
            </a:extLst>
          </p:cNvPr>
          <p:cNvSpPr/>
          <p:nvPr/>
        </p:nvSpPr>
        <p:spPr>
          <a:xfrm>
            <a:off x="1925329" y="8691116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87E6BC47-54AC-71F7-2709-67A930F7BD08}"/>
              </a:ext>
            </a:extLst>
          </p:cNvPr>
          <p:cNvSpPr txBox="1"/>
          <p:nvPr/>
        </p:nvSpPr>
        <p:spPr>
          <a:xfrm>
            <a:off x="2028558" y="878371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>
                <a:solidFill>
                  <a:srgbClr val="282828"/>
                </a:solidFill>
                <a:latin typeface="+mn-lt"/>
                <a:cs typeface="Poppins" pitchFamily="2" charset="77"/>
              </a:rPr>
              <a:t>AUTONOMIA </a:t>
            </a:r>
            <a:r>
              <a:rPr lang="pt-BR" sz="2000" b="1">
                <a:solidFill>
                  <a:srgbClr val="282828"/>
                </a:solidFill>
                <a:latin typeface="+mn-lt"/>
              </a:rPr>
              <a:t>: 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50AD271A-9AC0-33ED-4F45-62F96AC79FA7}"/>
              </a:ext>
            </a:extLst>
          </p:cNvPr>
          <p:cNvSpPr txBox="1"/>
          <p:nvPr/>
        </p:nvSpPr>
        <p:spPr>
          <a:xfrm>
            <a:off x="6553674" y="8750775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2 a 8 Horas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5167FCA3-745D-5928-F2EC-CC3C5FCD84A1}"/>
              </a:ext>
            </a:extLst>
          </p:cNvPr>
          <p:cNvSpPr txBox="1"/>
          <p:nvPr/>
        </p:nvSpPr>
        <p:spPr>
          <a:xfrm>
            <a:off x="2028558" y="939218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LOCAL DE INSTALAÇÃO: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1F24A4D6-4A5D-63FC-6A52-1BBA5176C050}"/>
              </a:ext>
            </a:extLst>
          </p:cNvPr>
          <p:cNvSpPr txBox="1"/>
          <p:nvPr/>
        </p:nvSpPr>
        <p:spPr>
          <a:xfrm>
            <a:off x="6553674" y="934825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Coberto e ventilado</a:t>
            </a:r>
          </a:p>
        </p:txBody>
      </p:sp>
      <p:sp>
        <p:nvSpPr>
          <p:cNvPr id="55" name="Retângulo: Cantos Arredondados 54">
            <a:extLst>
              <a:ext uri="{FF2B5EF4-FFF2-40B4-BE49-F238E27FC236}">
                <a16:creationId xmlns:a16="http://schemas.microsoft.com/office/drawing/2014/main" id="{11C85B5D-AE2E-792C-87D7-AFAAD7AD670D}"/>
              </a:ext>
            </a:extLst>
          </p:cNvPr>
          <p:cNvSpPr/>
          <p:nvPr/>
        </p:nvSpPr>
        <p:spPr>
          <a:xfrm>
            <a:off x="1925329" y="9911933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CC26D71A-D5DB-2DBD-5D4A-D62C44994EFD}"/>
              </a:ext>
            </a:extLst>
          </p:cNvPr>
          <p:cNvSpPr txBox="1"/>
          <p:nvPr/>
        </p:nvSpPr>
        <p:spPr>
          <a:xfrm>
            <a:off x="2028558" y="10004530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>
                <a:solidFill>
                  <a:srgbClr val="282828"/>
                </a:solidFill>
                <a:latin typeface="+mn-lt"/>
              </a:rPr>
              <a:t>VIDA ÚTIL: 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E0AB9F3B-560C-5D92-587A-5A4599BF89BA}"/>
              </a:ext>
            </a:extLst>
          </p:cNvPr>
          <p:cNvSpPr txBox="1"/>
          <p:nvPr/>
        </p:nvSpPr>
        <p:spPr>
          <a:xfrm>
            <a:off x="6553674" y="9997682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De 15 a 20 anos</a:t>
            </a:r>
          </a:p>
        </p:txBody>
      </p:sp>
      <p:sp>
        <p:nvSpPr>
          <p:cNvPr id="76" name="CaixaDeTexto 75">
            <a:extLst>
              <a:ext uri="{FF2B5EF4-FFF2-40B4-BE49-F238E27FC236}">
                <a16:creationId xmlns:a16="http://schemas.microsoft.com/office/drawing/2014/main" id="{AB46CBC3-3CE7-71F0-3795-27B6471C71FE}"/>
              </a:ext>
            </a:extLst>
          </p:cNvPr>
          <p:cNvSpPr txBox="1"/>
          <p:nvPr/>
        </p:nvSpPr>
        <p:spPr>
          <a:xfrm>
            <a:off x="2028558" y="6258783"/>
            <a:ext cx="4219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</a:rPr>
              <a:t>QUANTIDADE INVERSORES</a:t>
            </a:r>
          </a:p>
        </p:txBody>
      </p:sp>
      <p:sp>
        <p:nvSpPr>
          <p:cNvPr id="77" name="CaixaDeTexto 76">
            <a:extLst>
              <a:ext uri="{FF2B5EF4-FFF2-40B4-BE49-F238E27FC236}">
                <a16:creationId xmlns:a16="http://schemas.microsoft.com/office/drawing/2014/main" id="{9774B5BA-74AE-53AF-E332-21E1A83967FA}"/>
              </a:ext>
            </a:extLst>
          </p:cNvPr>
          <p:cNvSpPr txBox="1"/>
          <p:nvPr/>
        </p:nvSpPr>
        <p:spPr>
          <a:xfrm>
            <a:off x="6610480" y="625878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{INVERSORES}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29667AE-BD79-12F1-8F9B-EAD457C5ACC7}"/>
              </a:ext>
            </a:extLst>
          </p:cNvPr>
          <p:cNvSpPr txBox="1"/>
          <p:nvPr/>
        </p:nvSpPr>
        <p:spPr>
          <a:xfrm>
            <a:off x="2028558" y="7548532"/>
            <a:ext cx="4349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QUANTIDADE BATERIAS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5194C48-284E-0DBC-9E27-E036BA940FE7}"/>
              </a:ext>
            </a:extLst>
          </p:cNvPr>
          <p:cNvSpPr txBox="1"/>
          <p:nvPr/>
        </p:nvSpPr>
        <p:spPr>
          <a:xfrm>
            <a:off x="6553674" y="7519476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{BATERIAS}</a:t>
            </a: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E0BEA1C2-1FC4-E5E1-EDFF-4E89B2B72E28}"/>
              </a:ext>
            </a:extLst>
          </p:cNvPr>
          <p:cNvSpPr txBox="1"/>
          <p:nvPr/>
        </p:nvSpPr>
        <p:spPr>
          <a:xfrm>
            <a:off x="1324306" y="794069"/>
            <a:ext cx="2803194" cy="291105"/>
          </a:xfrm>
          <a:prstGeom prst="rect">
            <a:avLst/>
          </a:prstGeom>
        </p:spPr>
        <p:txBody>
          <a:bodyPr vert="horz" wrap="square" lIns="0" tIns="13970" rIns="0" bIns="0" rtlCol="0" anchor="t">
            <a:spAutoFit/>
          </a:bodyPr>
          <a:lstStyle/>
          <a:p>
            <a:pPr marL="12700">
              <a:spcBef>
                <a:spcPts val="110"/>
              </a:spcBef>
            </a:pPr>
            <a:r>
              <a:rPr lang="pt-BR" spc="-30">
                <a:solidFill>
                  <a:srgbClr val="C3D500"/>
                </a:solidFill>
                <a:latin typeface="Poppins"/>
                <a:cs typeface="Poppins"/>
              </a:rPr>
              <a:t>PROPOSTA  COMERCIAL</a:t>
            </a:r>
            <a:endParaRPr lang="pt-BR" sz="1800" spc="-30">
              <a:solidFill>
                <a:srgbClr val="C3D500"/>
              </a:solidFill>
              <a:latin typeface="Poppins"/>
              <a:cs typeface="Poppins"/>
            </a:endParaRP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2F97C7D0-0354-2C50-0933-1585434BBEDB}"/>
              </a:ext>
            </a:extLst>
          </p:cNvPr>
          <p:cNvGrpSpPr/>
          <p:nvPr/>
        </p:nvGrpSpPr>
        <p:grpSpPr>
          <a:xfrm>
            <a:off x="789305" y="755650"/>
            <a:ext cx="366395" cy="379098"/>
            <a:chOff x="733160" y="2510389"/>
            <a:chExt cx="366395" cy="379098"/>
          </a:xfrm>
        </p:grpSpPr>
        <p:sp>
          <p:nvSpPr>
            <p:cNvPr id="10" name="object 10">
              <a:extLst>
                <a:ext uri="{FF2B5EF4-FFF2-40B4-BE49-F238E27FC236}">
                  <a16:creationId xmlns:a16="http://schemas.microsoft.com/office/drawing/2014/main" id="{4F659760-D2A9-92F0-F62C-F3D74CB53179}"/>
                </a:ext>
              </a:extLst>
            </p:cNvPr>
            <p:cNvSpPr/>
            <p:nvPr/>
          </p:nvSpPr>
          <p:spPr>
            <a:xfrm>
              <a:off x="733160" y="2538967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6"/>
                  </a:lnTo>
                  <a:lnTo>
                    <a:pt x="292225" y="314387"/>
                  </a:lnTo>
                  <a:lnTo>
                    <a:pt x="322755" y="285782"/>
                  </a:lnTo>
                  <a:lnTo>
                    <a:pt x="346106" y="250886"/>
                  </a:lnTo>
                  <a:lnTo>
                    <a:pt x="361030" y="210946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C3D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>
              <a:extLst>
                <a:ext uri="{FF2B5EF4-FFF2-40B4-BE49-F238E27FC236}">
                  <a16:creationId xmlns:a16="http://schemas.microsoft.com/office/drawing/2014/main" id="{99CDB013-F33B-3270-C407-2CAE8F10924F}"/>
                </a:ext>
              </a:extLst>
            </p:cNvPr>
            <p:cNvPicPr/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2510389"/>
              <a:ext cx="85201" cy="147461"/>
            </a:xfrm>
            <a:prstGeom prst="rect">
              <a:avLst/>
            </a:prstGeom>
          </p:spPr>
        </p:pic>
      </p:grp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89B9936B-3352-1D33-9A0C-990B8097D091}"/>
              </a:ext>
            </a:extLst>
          </p:cNvPr>
          <p:cNvSpPr txBox="1"/>
          <p:nvPr/>
        </p:nvSpPr>
        <p:spPr>
          <a:xfrm>
            <a:off x="2825153" y="1816230"/>
            <a:ext cx="4534923" cy="11049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pt-BR" sz="2800" b="1">
                <a:solidFill>
                  <a:schemeClr val="bg1"/>
                </a:solidFill>
                <a:latin typeface="Poppins ExtraBold"/>
                <a:cs typeface="Poppins ExtraBold"/>
              </a:rPr>
              <a:t>SOLUÇÃO</a:t>
            </a:r>
          </a:p>
          <a:p>
            <a:pPr>
              <a:lnSpc>
                <a:spcPts val="4000"/>
              </a:lnSpc>
            </a:pPr>
            <a:r>
              <a:rPr lang="pt-BR" sz="2800" b="1">
                <a:solidFill>
                  <a:schemeClr val="bg1"/>
                </a:solidFill>
                <a:latin typeface="Poppins ExtraBold"/>
                <a:cs typeface="Poppins ExtraBold"/>
              </a:rPr>
              <a:t>PROPOSTA 01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01C5EB4D-6B92-1D69-BE86-0830AA775E2D}"/>
              </a:ext>
            </a:extLst>
          </p:cNvPr>
          <p:cNvSpPr txBox="1"/>
          <p:nvPr/>
        </p:nvSpPr>
        <p:spPr>
          <a:xfrm>
            <a:off x="779328" y="1816229"/>
            <a:ext cx="1947298" cy="109055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pt-BR" sz="2800" b="1">
                <a:solidFill>
                  <a:srgbClr val="C3D500"/>
                </a:solidFill>
                <a:latin typeface="Poppins ExtraBold"/>
                <a:cs typeface="Poppins ExtraBold"/>
              </a:rPr>
              <a:t>YOU.ON</a:t>
            </a:r>
            <a:endParaRPr lang="pt-BR">
              <a:solidFill>
                <a:srgbClr val="C3D500"/>
              </a:solidFill>
            </a:endParaRPr>
          </a:p>
          <a:p>
            <a:pPr>
              <a:lnSpc>
                <a:spcPts val="4000"/>
              </a:lnSpc>
            </a:pPr>
            <a:r>
              <a:rPr lang="pt-BR" sz="2800" b="1">
                <a:solidFill>
                  <a:srgbClr val="C3D500"/>
                </a:solidFill>
                <a:latin typeface="Poppins ExtraBold"/>
                <a:cs typeface="Poppins ExtraBold"/>
              </a:rPr>
              <a:t>      HOME</a:t>
            </a:r>
          </a:p>
        </p:txBody>
      </p: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CB037649-4C81-CB3C-8D9D-940FF07C31F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727301" y="3630193"/>
            <a:ext cx="113" cy="1512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C155ECBD-20DA-8359-D8E0-B0ECFB196F2D}"/>
              </a:ext>
            </a:extLst>
          </p:cNvPr>
          <p:cNvSpPr txBox="1"/>
          <p:nvPr/>
        </p:nvSpPr>
        <p:spPr>
          <a:xfrm>
            <a:off x="1241928" y="4032250"/>
            <a:ext cx="8819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  <a:latin typeface="Poppins ExtraBold" pitchFamily="2" charset="77"/>
              </a:rPr>
              <a:t>ESPECIFICAÇÕES DO SISTEMA</a:t>
            </a:r>
          </a:p>
        </p:txBody>
      </p:sp>
      <p:cxnSp>
        <p:nvCxnSpPr>
          <p:cNvPr id="68" name="Conector de Seta Reta 67">
            <a:extLst>
              <a:ext uri="{FF2B5EF4-FFF2-40B4-BE49-F238E27FC236}">
                <a16:creationId xmlns:a16="http://schemas.microsoft.com/office/drawing/2014/main" id="{A5649372-CAA2-23C6-8960-91DD11DB9BDF}"/>
              </a:ext>
            </a:extLst>
          </p:cNvPr>
          <p:cNvCxnSpPr>
            <a:cxnSpLocks/>
          </p:cNvCxnSpPr>
          <p:nvPr/>
        </p:nvCxnSpPr>
        <p:spPr>
          <a:xfrm rot="16200000" flipH="1">
            <a:off x="613055" y="3630193"/>
            <a:ext cx="113" cy="1512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de Seta Reta 68">
            <a:extLst>
              <a:ext uri="{FF2B5EF4-FFF2-40B4-BE49-F238E27FC236}">
                <a16:creationId xmlns:a16="http://schemas.microsoft.com/office/drawing/2014/main" id="{7817EAB3-F21D-91B8-C5F5-79E30B384E49}"/>
              </a:ext>
            </a:extLst>
          </p:cNvPr>
          <p:cNvCxnSpPr>
            <a:cxnSpLocks/>
          </p:cNvCxnSpPr>
          <p:nvPr/>
        </p:nvCxnSpPr>
        <p:spPr>
          <a:xfrm flipH="1">
            <a:off x="2628976" y="1917250"/>
            <a:ext cx="113" cy="900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9050CD97-FCCF-5808-068F-8E675C80AD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1303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{BATERIAS}</a:t>
            </a:r>
            <a:endParaRPr kumimoji="0" lang="pt-BR" altLang="pt-BR" sz="7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8263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51000">
              <a:srgbClr val="9DA916">
                <a:lumMod val="42000"/>
              </a:srgbClr>
            </a:gs>
            <a:gs pos="81000">
              <a:srgbClr val="0F0F0F"/>
            </a:gs>
            <a:gs pos="19000">
              <a:srgbClr val="0F0F0F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5236" y="2858922"/>
            <a:ext cx="11319510" cy="16743044"/>
            <a:chOff x="-5236" y="2858922"/>
            <a:chExt cx="11319510" cy="16743044"/>
          </a:xfrm>
        </p:grpSpPr>
        <p:pic>
          <p:nvPicPr>
            <p:cNvPr id="4" name="object 4"/>
            <p:cNvPicPr/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5236" y="2858922"/>
              <a:ext cx="11319028" cy="1674279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376769" y="8837427"/>
              <a:ext cx="2376890" cy="242924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6761200" y="9216973"/>
              <a:ext cx="1609725" cy="1664970"/>
            </a:xfrm>
            <a:custGeom>
              <a:avLst/>
              <a:gdLst/>
              <a:ahLst/>
              <a:cxnLst/>
              <a:rect l="l" t="t" r="r" b="b"/>
              <a:pathLst>
                <a:path w="1609725" h="1664970">
                  <a:moveTo>
                    <a:pt x="991882" y="41617"/>
                  </a:moveTo>
                  <a:lnTo>
                    <a:pt x="988606" y="25425"/>
                  </a:lnTo>
                  <a:lnTo>
                    <a:pt x="979690" y="12192"/>
                  </a:lnTo>
                  <a:lnTo>
                    <a:pt x="966457" y="3276"/>
                  </a:lnTo>
                  <a:lnTo>
                    <a:pt x="950264" y="0"/>
                  </a:lnTo>
                  <a:lnTo>
                    <a:pt x="659269" y="0"/>
                  </a:lnTo>
                  <a:lnTo>
                    <a:pt x="643077" y="3276"/>
                  </a:lnTo>
                  <a:lnTo>
                    <a:pt x="629843" y="12192"/>
                  </a:lnTo>
                  <a:lnTo>
                    <a:pt x="620928" y="25425"/>
                  </a:lnTo>
                  <a:lnTo>
                    <a:pt x="617651" y="41617"/>
                  </a:lnTo>
                  <a:lnTo>
                    <a:pt x="617651" y="606082"/>
                  </a:lnTo>
                  <a:lnTo>
                    <a:pt x="620928" y="622287"/>
                  </a:lnTo>
                  <a:lnTo>
                    <a:pt x="629843" y="635520"/>
                  </a:lnTo>
                  <a:lnTo>
                    <a:pt x="643077" y="644436"/>
                  </a:lnTo>
                  <a:lnTo>
                    <a:pt x="659269" y="647712"/>
                  </a:lnTo>
                  <a:lnTo>
                    <a:pt x="950264" y="647712"/>
                  </a:lnTo>
                  <a:lnTo>
                    <a:pt x="966457" y="644436"/>
                  </a:lnTo>
                  <a:lnTo>
                    <a:pt x="979690" y="635520"/>
                  </a:lnTo>
                  <a:lnTo>
                    <a:pt x="988606" y="622287"/>
                  </a:lnTo>
                  <a:lnTo>
                    <a:pt x="991882" y="606082"/>
                  </a:lnTo>
                  <a:lnTo>
                    <a:pt x="991882" y="41617"/>
                  </a:lnTo>
                  <a:close/>
                </a:path>
                <a:path w="1609725" h="1664970">
                  <a:moveTo>
                    <a:pt x="1609661" y="859980"/>
                  </a:moveTo>
                  <a:lnTo>
                    <a:pt x="1608162" y="810475"/>
                  </a:lnTo>
                  <a:lnTo>
                    <a:pt x="1603717" y="761758"/>
                  </a:lnTo>
                  <a:lnTo>
                    <a:pt x="1596440" y="713930"/>
                  </a:lnTo>
                  <a:lnTo>
                    <a:pt x="1586382" y="667080"/>
                  </a:lnTo>
                  <a:lnTo>
                    <a:pt x="1573644" y="621271"/>
                  </a:lnTo>
                  <a:lnTo>
                    <a:pt x="1558328" y="576605"/>
                  </a:lnTo>
                  <a:lnTo>
                    <a:pt x="1540497" y="533171"/>
                  </a:lnTo>
                  <a:lnTo>
                    <a:pt x="1520240" y="491058"/>
                  </a:lnTo>
                  <a:lnTo>
                    <a:pt x="1497672" y="450329"/>
                  </a:lnTo>
                  <a:lnTo>
                    <a:pt x="1472844" y="411099"/>
                  </a:lnTo>
                  <a:lnTo>
                    <a:pt x="1445869" y="373430"/>
                  </a:lnTo>
                  <a:lnTo>
                    <a:pt x="1416812" y="337439"/>
                  </a:lnTo>
                  <a:lnTo>
                    <a:pt x="1385785" y="303174"/>
                  </a:lnTo>
                  <a:lnTo>
                    <a:pt x="1352854" y="270751"/>
                  </a:lnTo>
                  <a:lnTo>
                    <a:pt x="1318107" y="240258"/>
                  </a:lnTo>
                  <a:lnTo>
                    <a:pt x="1281645" y="211759"/>
                  </a:lnTo>
                  <a:lnTo>
                    <a:pt x="1243545" y="185343"/>
                  </a:lnTo>
                  <a:lnTo>
                    <a:pt x="1203896" y="161124"/>
                  </a:lnTo>
                  <a:lnTo>
                    <a:pt x="1162786" y="139153"/>
                  </a:lnTo>
                  <a:lnTo>
                    <a:pt x="1141933" y="134988"/>
                  </a:lnTo>
                  <a:lnTo>
                    <a:pt x="1122756" y="141389"/>
                  </a:lnTo>
                  <a:lnTo>
                    <a:pt x="1108710" y="156083"/>
                  </a:lnTo>
                  <a:lnTo>
                    <a:pt x="1103261" y="176784"/>
                  </a:lnTo>
                  <a:lnTo>
                    <a:pt x="1103261" y="615264"/>
                  </a:lnTo>
                  <a:lnTo>
                    <a:pt x="1132243" y="655599"/>
                  </a:lnTo>
                  <a:lnTo>
                    <a:pt x="1155941" y="699566"/>
                  </a:lnTo>
                  <a:lnTo>
                    <a:pt x="1173886" y="746721"/>
                  </a:lnTo>
                  <a:lnTo>
                    <a:pt x="1185608" y="796607"/>
                  </a:lnTo>
                  <a:lnTo>
                    <a:pt x="1190625" y="848753"/>
                  </a:lnTo>
                  <a:lnTo>
                    <a:pt x="1188491" y="902690"/>
                  </a:lnTo>
                  <a:lnTo>
                    <a:pt x="1180274" y="950214"/>
                  </a:lnTo>
                  <a:lnTo>
                    <a:pt x="1166304" y="995641"/>
                  </a:lnTo>
                  <a:lnTo>
                    <a:pt x="1146987" y="1038593"/>
                  </a:lnTo>
                  <a:lnTo>
                    <a:pt x="1122730" y="1078636"/>
                  </a:lnTo>
                  <a:lnTo>
                    <a:pt x="1093927" y="1115377"/>
                  </a:lnTo>
                  <a:lnTo>
                    <a:pt x="1060996" y="1148410"/>
                  </a:lnTo>
                  <a:lnTo>
                    <a:pt x="1024343" y="1177315"/>
                  </a:lnTo>
                  <a:lnTo>
                    <a:pt x="984377" y="1201699"/>
                  </a:lnTo>
                  <a:lnTo>
                    <a:pt x="941489" y="1221143"/>
                  </a:lnTo>
                  <a:lnTo>
                    <a:pt x="896099" y="1235240"/>
                  </a:lnTo>
                  <a:lnTo>
                    <a:pt x="848601" y="1243584"/>
                  </a:lnTo>
                  <a:lnTo>
                    <a:pt x="799312" y="1245958"/>
                  </a:lnTo>
                  <a:lnTo>
                    <a:pt x="751484" y="1242352"/>
                  </a:lnTo>
                  <a:lnTo>
                    <a:pt x="705446" y="1233106"/>
                  </a:lnTo>
                  <a:lnTo>
                    <a:pt x="661568" y="1218565"/>
                  </a:lnTo>
                  <a:lnTo>
                    <a:pt x="620191" y="1199095"/>
                  </a:lnTo>
                  <a:lnTo>
                    <a:pt x="581672" y="1175042"/>
                  </a:lnTo>
                  <a:lnTo>
                    <a:pt x="546366" y="1146759"/>
                  </a:lnTo>
                  <a:lnTo>
                    <a:pt x="514629" y="1114602"/>
                  </a:lnTo>
                  <a:lnTo>
                    <a:pt x="486803" y="1078915"/>
                  </a:lnTo>
                  <a:lnTo>
                    <a:pt x="463245" y="1040066"/>
                  </a:lnTo>
                  <a:lnTo>
                    <a:pt x="444309" y="998385"/>
                  </a:lnTo>
                  <a:lnTo>
                    <a:pt x="430352" y="954252"/>
                  </a:lnTo>
                  <a:lnTo>
                    <a:pt x="421716" y="907999"/>
                  </a:lnTo>
                  <a:lnTo>
                    <a:pt x="418757" y="859980"/>
                  </a:lnTo>
                  <a:lnTo>
                    <a:pt x="422605" y="805256"/>
                  </a:lnTo>
                  <a:lnTo>
                    <a:pt x="433819" y="752894"/>
                  </a:lnTo>
                  <a:lnTo>
                    <a:pt x="451853" y="703427"/>
                  </a:lnTo>
                  <a:lnTo>
                    <a:pt x="476186" y="657377"/>
                  </a:lnTo>
                  <a:lnTo>
                    <a:pt x="506285" y="615264"/>
                  </a:lnTo>
                  <a:lnTo>
                    <a:pt x="506285" y="176809"/>
                  </a:lnTo>
                  <a:lnTo>
                    <a:pt x="500722" y="155905"/>
                  </a:lnTo>
                  <a:lnTo>
                    <a:pt x="486371" y="141376"/>
                  </a:lnTo>
                  <a:lnTo>
                    <a:pt x="466788" y="135293"/>
                  </a:lnTo>
                  <a:lnTo>
                    <a:pt x="445528" y="139763"/>
                  </a:lnTo>
                  <a:lnTo>
                    <a:pt x="402907" y="162687"/>
                  </a:lnTo>
                  <a:lnTo>
                    <a:pt x="361873" y="188048"/>
                  </a:lnTo>
                  <a:lnTo>
                    <a:pt x="322516" y="215747"/>
                  </a:lnTo>
                  <a:lnTo>
                    <a:pt x="284937" y="245681"/>
                  </a:lnTo>
                  <a:lnTo>
                    <a:pt x="249237" y="277774"/>
                  </a:lnTo>
                  <a:lnTo>
                    <a:pt x="215506" y="311912"/>
                  </a:lnTo>
                  <a:lnTo>
                    <a:pt x="183845" y="347992"/>
                  </a:lnTo>
                  <a:lnTo>
                    <a:pt x="154355" y="385940"/>
                  </a:lnTo>
                  <a:lnTo>
                    <a:pt x="127127" y="425627"/>
                  </a:lnTo>
                  <a:lnTo>
                    <a:pt x="102260" y="466991"/>
                  </a:lnTo>
                  <a:lnTo>
                    <a:pt x="79844" y="509917"/>
                  </a:lnTo>
                  <a:lnTo>
                    <a:pt x="59994" y="554316"/>
                  </a:lnTo>
                  <a:lnTo>
                    <a:pt x="42786" y="600075"/>
                  </a:lnTo>
                  <a:lnTo>
                    <a:pt x="28346" y="647115"/>
                  </a:lnTo>
                  <a:lnTo>
                    <a:pt x="16738" y="695337"/>
                  </a:lnTo>
                  <a:lnTo>
                    <a:pt x="8089" y="744639"/>
                  </a:lnTo>
                  <a:lnTo>
                    <a:pt x="2463" y="794918"/>
                  </a:lnTo>
                  <a:lnTo>
                    <a:pt x="0" y="846086"/>
                  </a:lnTo>
                  <a:lnTo>
                    <a:pt x="762" y="898055"/>
                  </a:lnTo>
                  <a:lnTo>
                    <a:pt x="4445" y="946238"/>
                  </a:lnTo>
                  <a:lnTo>
                    <a:pt x="10985" y="993635"/>
                  </a:lnTo>
                  <a:lnTo>
                    <a:pt x="20281" y="1040155"/>
                  </a:lnTo>
                  <a:lnTo>
                    <a:pt x="32245" y="1085723"/>
                  </a:lnTo>
                  <a:lnTo>
                    <a:pt x="46799" y="1130249"/>
                  </a:lnTo>
                  <a:lnTo>
                    <a:pt x="63855" y="1173632"/>
                  </a:lnTo>
                  <a:lnTo>
                    <a:pt x="83324" y="1215783"/>
                  </a:lnTo>
                  <a:lnTo>
                    <a:pt x="105117" y="1256614"/>
                  </a:lnTo>
                  <a:lnTo>
                    <a:pt x="129159" y="1296047"/>
                  </a:lnTo>
                  <a:lnTo>
                    <a:pt x="155346" y="1333982"/>
                  </a:lnTo>
                  <a:lnTo>
                    <a:pt x="183591" y="1370330"/>
                  </a:lnTo>
                  <a:lnTo>
                    <a:pt x="213829" y="1405013"/>
                  </a:lnTo>
                  <a:lnTo>
                    <a:pt x="245948" y="1437919"/>
                  </a:lnTo>
                  <a:lnTo>
                    <a:pt x="279882" y="1468983"/>
                  </a:lnTo>
                  <a:lnTo>
                    <a:pt x="315531" y="1498104"/>
                  </a:lnTo>
                  <a:lnTo>
                    <a:pt x="352818" y="1525193"/>
                  </a:lnTo>
                  <a:lnTo>
                    <a:pt x="391655" y="1550162"/>
                  </a:lnTo>
                  <a:lnTo>
                    <a:pt x="431939" y="1572920"/>
                  </a:lnTo>
                  <a:lnTo>
                    <a:pt x="473608" y="1593380"/>
                  </a:lnTo>
                  <a:lnTo>
                    <a:pt x="516559" y="1611464"/>
                  </a:lnTo>
                  <a:lnTo>
                    <a:pt x="560705" y="1627060"/>
                  </a:lnTo>
                  <a:lnTo>
                    <a:pt x="605967" y="1640090"/>
                  </a:lnTo>
                  <a:lnTo>
                    <a:pt x="652259" y="1650466"/>
                  </a:lnTo>
                  <a:lnTo>
                    <a:pt x="699477" y="1658086"/>
                  </a:lnTo>
                  <a:lnTo>
                    <a:pt x="747560" y="1662887"/>
                  </a:lnTo>
                  <a:lnTo>
                    <a:pt x="795934" y="1664817"/>
                  </a:lnTo>
                  <a:lnTo>
                    <a:pt x="843661" y="1663941"/>
                  </a:lnTo>
                  <a:lnTo>
                    <a:pt x="890676" y="1660334"/>
                  </a:lnTo>
                  <a:lnTo>
                    <a:pt x="936891" y="1654073"/>
                  </a:lnTo>
                  <a:lnTo>
                    <a:pt x="982243" y="1645234"/>
                  </a:lnTo>
                  <a:lnTo>
                    <a:pt x="1026655" y="1633893"/>
                  </a:lnTo>
                  <a:lnTo>
                    <a:pt x="1070038" y="1620139"/>
                  </a:lnTo>
                  <a:lnTo>
                    <a:pt x="1112316" y="1604022"/>
                  </a:lnTo>
                  <a:lnTo>
                    <a:pt x="1153426" y="1585645"/>
                  </a:lnTo>
                  <a:lnTo>
                    <a:pt x="1193279" y="1565071"/>
                  </a:lnTo>
                  <a:lnTo>
                    <a:pt x="1231798" y="1542376"/>
                  </a:lnTo>
                  <a:lnTo>
                    <a:pt x="1268907" y="1517650"/>
                  </a:lnTo>
                  <a:lnTo>
                    <a:pt x="1304531" y="1490967"/>
                  </a:lnTo>
                  <a:lnTo>
                    <a:pt x="1338592" y="1462392"/>
                  </a:lnTo>
                  <a:lnTo>
                    <a:pt x="1371015" y="1432013"/>
                  </a:lnTo>
                  <a:lnTo>
                    <a:pt x="1401724" y="1399895"/>
                  </a:lnTo>
                  <a:lnTo>
                    <a:pt x="1430629" y="1366126"/>
                  </a:lnTo>
                  <a:lnTo>
                    <a:pt x="1457667" y="1330794"/>
                  </a:lnTo>
                  <a:lnTo>
                    <a:pt x="1482763" y="1293952"/>
                  </a:lnTo>
                  <a:lnTo>
                    <a:pt x="1505839" y="1255687"/>
                  </a:lnTo>
                  <a:lnTo>
                    <a:pt x="1526806" y="1216075"/>
                  </a:lnTo>
                  <a:lnTo>
                    <a:pt x="1545590" y="1175194"/>
                  </a:lnTo>
                  <a:lnTo>
                    <a:pt x="1562125" y="1133119"/>
                  </a:lnTo>
                  <a:lnTo>
                    <a:pt x="1576336" y="1089939"/>
                  </a:lnTo>
                  <a:lnTo>
                    <a:pt x="1588122" y="1045705"/>
                  </a:lnTo>
                  <a:lnTo>
                    <a:pt x="1597431" y="1000531"/>
                  </a:lnTo>
                  <a:lnTo>
                    <a:pt x="1604175" y="954455"/>
                  </a:lnTo>
                  <a:lnTo>
                    <a:pt x="1608277" y="907580"/>
                  </a:lnTo>
                  <a:lnTo>
                    <a:pt x="1609661" y="85998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11111"/>
      </a:hlink>
      <a:folHlink>
        <a:srgbClr val="800080"/>
      </a:folHlink>
    </a:clrScheme>
    <a:fontScheme name="YOU.ON">
      <a:majorFont>
        <a:latin typeface="Poppins Black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F1AD0526365AF4A9A10FB00D3E4F61B" ma:contentTypeVersion="3" ma:contentTypeDescription="Crie um novo documento." ma:contentTypeScope="" ma:versionID="62079b3ab6655dc5f9f8e7a3b1297f33">
  <xsd:schema xmlns:xsd="http://www.w3.org/2001/XMLSchema" xmlns:xs="http://www.w3.org/2001/XMLSchema" xmlns:p="http://schemas.microsoft.com/office/2006/metadata/properties" xmlns:ns2="43b7d35d-6369-4ab5-8abe-a9ecfae196bd" targetNamespace="http://schemas.microsoft.com/office/2006/metadata/properties" ma:root="true" ma:fieldsID="c0b2abcdf3c71f99e523ef3f14e0947b" ns2:_="">
    <xsd:import namespace="43b7d35d-6369-4ab5-8abe-a9ecfae196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b7d35d-6369-4ab5-8abe-a9ecfae196b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3B347D9-B423-4DF0-A633-64E3F4EDB7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3b7d35d-6369-4ab5-8abe-a9ecfae196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DDCB39E-8D0F-40D4-A1BD-F14A3978B6D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CDCA93C-B800-47A4-83AE-BC39621E8D27}">
  <ds:schemaRefs>
    <ds:schemaRef ds:uri="http://schemas.microsoft.com/office/2006/metadata/properties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ee7f435a-52cd-46a6-84c4-dce16453ed3d}" enabled="1" method="Standard" siteId="{96df550d-07c6-43a9-a9f6-b3fdb3ef09e6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380</TotalTime>
  <Words>124</Words>
  <Application>Microsoft Office PowerPoint</Application>
  <PresentationFormat>Personalizar</PresentationFormat>
  <Paragraphs>36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4</vt:i4>
      </vt:variant>
    </vt:vector>
  </HeadingPairs>
  <TitlesOfParts>
    <vt:vector size="14" baseType="lpstr">
      <vt:lpstr>Lucida Sans Unicode</vt:lpstr>
      <vt:lpstr>Arial Unicode MS</vt:lpstr>
      <vt:lpstr>Poppins Bold</vt:lpstr>
      <vt:lpstr>Arial Black</vt:lpstr>
      <vt:lpstr>Poppins</vt:lpstr>
      <vt:lpstr>Aptos</vt:lpstr>
      <vt:lpstr>Arial</vt:lpstr>
      <vt:lpstr>Poppins ExtraBold</vt:lpstr>
      <vt:lpstr>Office Theme</vt:lpstr>
      <vt:lpstr>1_Office Theme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YOU.ON_apr_vertical_PREVIEW_ajustado</dc:title>
  <dc:creator>Matheus de Sá Zaniboni</dc:creator>
  <cp:lastModifiedBy>Raphaela  Oliveira Tatto</cp:lastModifiedBy>
  <cp:revision>41</cp:revision>
  <dcterms:created xsi:type="dcterms:W3CDTF">2025-05-21T16:09:14Z</dcterms:created>
  <dcterms:modified xsi:type="dcterms:W3CDTF">2026-01-06T16:58:57Z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2025-05-20T00:00:00Z</vt:filetime>
  </property>
  <property fmtid="{D5CDD505-2E9C-101B-9397-08002B2CF9AE}" pid="3" name="Creator">
    <vt:lpwstr>Adobe Illustrator 29.5 (Windows)</vt:lpwstr>
  </property>
  <property fmtid="{D5CDD505-2E9C-101B-9397-08002B2CF9AE}" pid="4" name="CreatorVersion">
    <vt:lpwstr>21.0.0</vt:lpwstr>
  </property>
  <property fmtid="{D5CDD505-2E9C-101B-9397-08002B2CF9AE}" pid="5" name="LastSaved">
    <vt:filetime>2025-05-21T00:00:00Z</vt:filetime>
  </property>
  <property fmtid="{D5CDD505-2E9C-101B-9397-08002B2CF9AE}" pid="6" name="Producer">
    <vt:lpwstr>Adobe PDF library 17.00</vt:lpwstr>
  </property>
  <property fmtid="{D5CDD505-2E9C-101B-9397-08002B2CF9AE}" pid="7" name="ClassificationContentMarkingFooterText">
    <vt:lpwstr>Confidencial YOU.ON / Confidential YOU.ON</vt:lpwstr>
  </property>
  <property fmtid="{D5CDD505-2E9C-101B-9397-08002B2CF9AE}" pid="8" name="ClassificationContentMarkingFooterLocations">
    <vt:lpwstr>Office Theme:8\1_Office Theme:8</vt:lpwstr>
  </property>
  <property fmtid="{D5CDD505-2E9C-101B-9397-08002B2CF9AE}" pid="9" name="ContentTypeId">
    <vt:lpwstr>0x0101001F1AD0526365AF4A9A10FB00D3E4F61B</vt:lpwstr>
  </property>
</Properties>
</file>

<file path=docProps/thumbnail.jpeg>
</file>